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5431" r:id="rId6"/>
  </p:sldMasterIdLst>
  <p:notesMasterIdLst>
    <p:notesMasterId r:id="rId23"/>
  </p:notesMasterIdLst>
  <p:handoutMasterIdLst>
    <p:handoutMasterId r:id="rId24"/>
  </p:handoutMasterIdLst>
  <p:sldIdLst>
    <p:sldId id="361" r:id="rId7"/>
    <p:sldId id="374" r:id="rId8"/>
    <p:sldId id="257" r:id="rId9"/>
    <p:sldId id="259" r:id="rId10"/>
    <p:sldId id="376" r:id="rId11"/>
    <p:sldId id="375" r:id="rId12"/>
    <p:sldId id="377" r:id="rId13"/>
    <p:sldId id="378" r:id="rId14"/>
    <p:sldId id="379" r:id="rId15"/>
    <p:sldId id="371" r:id="rId16"/>
    <p:sldId id="380" r:id="rId17"/>
    <p:sldId id="381" r:id="rId18"/>
    <p:sldId id="382" r:id="rId19"/>
    <p:sldId id="383" r:id="rId20"/>
    <p:sldId id="384" r:id="rId21"/>
    <p:sldId id="321" r:id="rId22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C1DE"/>
    <a:srgbClr val="E5ECEB"/>
    <a:srgbClr val="95D600"/>
    <a:srgbClr val="FF6B00"/>
    <a:srgbClr val="FFC600"/>
    <a:srgbClr val="FF6900"/>
    <a:srgbClr val="93E5FF"/>
    <a:srgbClr val="7B7F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767" autoAdjust="0"/>
    <p:restoredTop sz="93548"/>
  </p:normalViewPr>
  <p:slideViewPr>
    <p:cSldViewPr snapToGrid="0">
      <p:cViewPr varScale="1">
        <p:scale>
          <a:sx n="124" d="100"/>
          <a:sy n="124" d="100"/>
        </p:scale>
        <p:origin x="248" y="16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6" d="100"/>
          <a:sy n="66" d="100"/>
        </p:scale>
        <p:origin x="2752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1.xml"/><Relationship Id="rId11" Type="http://schemas.openxmlformats.org/officeDocument/2006/relationships/slide" Target="slides/slide5.xml"/><Relationship Id="rId24" Type="http://schemas.openxmlformats.org/officeDocument/2006/relationships/handoutMaster" Target="handoutMasters/handoutMaster1.xml"/><Relationship Id="rId5" Type="http://schemas.openxmlformats.org/officeDocument/2006/relationships/customXml" Target="../customXml/item5.xml"/><Relationship Id="rId15" Type="http://schemas.openxmlformats.org/officeDocument/2006/relationships/slide" Target="slides/slide9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4" Type="http://schemas.openxmlformats.org/officeDocument/2006/relationships/customXml" Target="../customXml/item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7B394A5-FD1F-430F-BB3A-F7878AC293E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ABC0BB-F774-4303-9701-003B3E743AF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EB52217F-109B-4561-ACE4-BE073A308A21}" type="datetimeFigureOut">
              <a:rPr lang="en-US" altLang="en-US"/>
              <a:pPr>
                <a:defRPr/>
              </a:pPr>
              <a:t>4/9/19</a:t>
            </a:fld>
            <a:endParaRPr lang="en-US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3CE605-DAD4-4C64-BE6E-BE3D8E5504A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699187-58AF-4D6B-8526-D5C98A6AF82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79C45C6D-DBFC-4B67-A8DE-9C2360ACC98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5318220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97C0424-39BA-4205-9510-7D8372B40FA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0861BC-4E89-4909-9F41-7A6E20183733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5B25F150-DB0B-4758-AFA9-222A6E446235}" type="datetimeFigureOut">
              <a:rPr lang="en-US" altLang="en-US"/>
              <a:pPr>
                <a:defRPr/>
              </a:pPr>
              <a:t>4/9/19</a:t>
            </a:fld>
            <a:endParaRPr lang="en-US" alt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D5B20C51-CC4D-4C34-9C63-92F50CE02E9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DAC138B7-E2A5-4B5D-ADC2-E53A511B52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A61A1A-4481-471C-A253-BE997586AA0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C0DDD9-A1C6-46BA-89ED-AF0DD26726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3B16354E-6974-4833-AB87-3220A0835E8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7675800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ts val="6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08641E-142F-D84A-94C4-AB0E77C6CCA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4606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08641E-142F-D84A-94C4-AB0E77C6CCA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0659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5DE345E-C0B2-144E-821D-478353FD7BE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223" t="21298" r="4245" b="2359"/>
          <a:stretch/>
        </p:blipFill>
        <p:spPr>
          <a:xfrm>
            <a:off x="0" y="-1"/>
            <a:ext cx="12191999" cy="685800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32176CF-6197-E24E-A55D-6D42685C15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14" name="Subtitle 2">
            <a:extLst>
              <a:ext uri="{FF2B5EF4-FFF2-40B4-BE49-F238E27FC236}">
                <a16:creationId xmlns:a16="http://schemas.microsoft.com/office/drawing/2014/main" id="{764D7468-B6ED-8B46-A799-873C6CBB00EF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bg1"/>
              </a:solidFill>
              <a:cs typeface="ＭＳ Ｐゴシック" charset="0"/>
            </a:endParaRPr>
          </a:p>
        </p:txBody>
      </p:sp>
      <p:pic>
        <p:nvPicPr>
          <p:cNvPr id="15" name="Picture 16">
            <a:extLst>
              <a:ext uri="{FF2B5EF4-FFF2-40B4-BE49-F238E27FC236}">
                <a16:creationId xmlns:a16="http://schemas.microsoft.com/office/drawing/2014/main" id="{4DC03BAF-E3DC-0046-A6AB-A500868A1DA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2663" y="1173991"/>
            <a:ext cx="1677366" cy="513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B82DC592-EAC9-634F-9EE1-EDC89A2624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1" y="1207042"/>
            <a:ext cx="5113338" cy="1519514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5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67D5806-7916-AE44-A8CA-0060927C5E5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941131" y="788740"/>
            <a:ext cx="4268207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200936EE-7EE0-D441-851D-618ACC029F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0" y="2726556"/>
            <a:ext cx="5113338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094906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39EB7B32-132E-C34C-A290-44FDD641BA8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94" t="-2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275CEC7D-A359-1740-9727-7D6F154D859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9pPr>
          </a:lstStyle>
          <a:p>
            <a:pPr algn="ctr">
              <a:defRPr/>
            </a:pPr>
            <a:endParaRPr lang="en-US" altLang="en-US">
              <a:solidFill>
                <a:srgbClr val="FFFFFF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D395BE9-4949-E244-ACF9-1A2EB57C1CF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bg1"/>
              </a:solidFill>
              <a:cs typeface="ＭＳ Ｐゴシック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endParaRPr lang="en-US" sz="2100">
              <a:solidFill>
                <a:schemeClr val="tx2"/>
              </a:solidFill>
            </a:endParaRPr>
          </a:p>
        </p:txBody>
      </p:sp>
      <p:pic>
        <p:nvPicPr>
          <p:cNvPr id="16" name="Picture 16">
            <a:extLst>
              <a:ext uri="{FF2B5EF4-FFF2-40B4-BE49-F238E27FC236}">
                <a16:creationId xmlns:a16="http://schemas.microsoft.com/office/drawing/2014/main" id="{DF830758-099E-403E-BA65-CFA5270CF82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2663" y="1173991"/>
            <a:ext cx="1677366" cy="513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 Placeholder 28">
            <a:extLst/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22" name="Text Placeholder 28">
            <a:extLst/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26" name="Title 1">
            <a:extLst/>
          </p:cNvPr>
          <p:cNvSpPr>
            <a:spLocks noGrp="1"/>
          </p:cNvSpPr>
          <p:nvPr>
            <p:ph type="title" hasCustomPrompt="1"/>
          </p:nvPr>
        </p:nvSpPr>
        <p:spPr>
          <a:xfrm>
            <a:off x="6096001" y="1207042"/>
            <a:ext cx="5113338" cy="1519514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5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941131" y="788740"/>
            <a:ext cx="4268207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Subtitle 2">
            <a:extLst/>
          </p:cNvPr>
          <p:cNvSpPr>
            <a:spLocks noGrp="1"/>
          </p:cNvSpPr>
          <p:nvPr>
            <p:ph type="subTitle" idx="1"/>
          </p:nvPr>
        </p:nvSpPr>
        <p:spPr>
          <a:xfrm>
            <a:off x="6096000" y="2726556"/>
            <a:ext cx="5113338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084945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_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664A5F8-C720-354C-A6E2-C00E801C551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799" b="7799"/>
          <a:stretch/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8674FB4-14BE-B54B-B389-3384C06E1E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bg1"/>
              </a:solidFill>
              <a:cs typeface="ＭＳ Ｐゴシック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endParaRPr lang="en-US" sz="2100">
              <a:solidFill>
                <a:schemeClr val="tx2"/>
              </a:solidFill>
            </a:endParaRPr>
          </a:p>
        </p:txBody>
      </p:sp>
      <p:pic>
        <p:nvPicPr>
          <p:cNvPr id="16" name="Picture 16">
            <a:extLst>
              <a:ext uri="{FF2B5EF4-FFF2-40B4-BE49-F238E27FC236}">
                <a16:creationId xmlns:a16="http://schemas.microsoft.com/office/drawing/2014/main" id="{DF830758-099E-403E-BA65-CFA5270CF82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2663" y="1173991"/>
            <a:ext cx="1677366" cy="513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 Placeholder 28">
            <a:extLst/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22" name="Text Placeholder 28">
            <a:extLst/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26" name="Title 1">
            <a:extLst/>
          </p:cNvPr>
          <p:cNvSpPr>
            <a:spLocks noGrp="1"/>
          </p:cNvSpPr>
          <p:nvPr>
            <p:ph type="title" hasCustomPrompt="1"/>
          </p:nvPr>
        </p:nvSpPr>
        <p:spPr>
          <a:xfrm>
            <a:off x="6096001" y="1207042"/>
            <a:ext cx="5113338" cy="1519514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500" b="0" spc="-1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941131" y="788740"/>
            <a:ext cx="4268207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Subtitle 2">
            <a:extLst/>
          </p:cNvPr>
          <p:cNvSpPr>
            <a:spLocks noGrp="1"/>
          </p:cNvSpPr>
          <p:nvPr>
            <p:ph type="subTitle" idx="1"/>
          </p:nvPr>
        </p:nvSpPr>
        <p:spPr>
          <a:xfrm>
            <a:off x="6096000" y="2726556"/>
            <a:ext cx="5113338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tx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317456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380BE67C-B00B-7444-99B6-10A3997029B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26" name="Title 1">
            <a:extLst>
              <a:ext uri="{FF2B5EF4-FFF2-40B4-BE49-F238E27FC236}">
                <a16:creationId xmlns:a16="http://schemas.microsoft.com/office/drawing/2014/main" id="{42EC3731-9F30-0D4B-A054-E13DBA0EED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1" y="1207042"/>
            <a:ext cx="5113338" cy="1519514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5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Divider Page Title</a:t>
            </a:r>
          </a:p>
        </p:txBody>
      </p:sp>
      <p:sp>
        <p:nvSpPr>
          <p:cNvPr id="28" name="Subtitle 2">
            <a:extLst>
              <a:ext uri="{FF2B5EF4-FFF2-40B4-BE49-F238E27FC236}">
                <a16:creationId xmlns:a16="http://schemas.microsoft.com/office/drawing/2014/main" id="{1499DC14-57F4-EA4C-ABBC-0ECD735C40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0" y="2726556"/>
            <a:ext cx="5113338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  <p:pic>
        <p:nvPicPr>
          <p:cNvPr id="29" name="Picture 16">
            <a:extLst>
              <a:ext uri="{FF2B5EF4-FFF2-40B4-BE49-F238E27FC236}">
                <a16:creationId xmlns:a16="http://schemas.microsoft.com/office/drawing/2014/main" id="{0A94567B-B8A8-AB41-BF7F-41919C86BD2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2663" y="1173991"/>
            <a:ext cx="1677366" cy="513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137273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Section Divider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C4E377C-10E8-4245-959B-762A975F9D8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070E4E49-42EA-4646-806F-4543D65EF5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1" y="1207042"/>
            <a:ext cx="5113338" cy="1519514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5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Divider Page Title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FC99A7BD-35E3-6C48-9932-949A94C6AB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0" y="2726556"/>
            <a:ext cx="5113338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  <p:pic>
        <p:nvPicPr>
          <p:cNvPr id="18" name="Picture 16">
            <a:extLst>
              <a:ext uri="{FF2B5EF4-FFF2-40B4-BE49-F238E27FC236}">
                <a16:creationId xmlns:a16="http://schemas.microsoft.com/office/drawing/2014/main" id="{07331875-D936-B748-9004-0EDA896B179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2663" y="1173991"/>
            <a:ext cx="1677366" cy="513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287992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Section Divider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02548AC-BB94-2E4E-AE54-6CAE711F35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949AC842-3F8D-254D-90B4-AF304AFFF8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1" y="1207042"/>
            <a:ext cx="5113338" cy="1519514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5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Divider Page Title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6F9C109C-BF81-F249-8D1F-C2696B6FEC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0" y="2726556"/>
            <a:ext cx="5113338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  <p:pic>
        <p:nvPicPr>
          <p:cNvPr id="19" name="Picture 16">
            <a:extLst>
              <a:ext uri="{FF2B5EF4-FFF2-40B4-BE49-F238E27FC236}">
                <a16:creationId xmlns:a16="http://schemas.microsoft.com/office/drawing/2014/main" id="{4913759B-8ABA-8F41-8F02-AABD53CFD1B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2663" y="1173991"/>
            <a:ext cx="1677366" cy="513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260419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Slide with TOP level 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/>
          </p:cNvPr>
          <p:cNvSpPr>
            <a:spLocks noGrp="1"/>
          </p:cNvSpPr>
          <p:nvPr>
            <p:ph type="title" hasCustomPrompt="1"/>
          </p:nvPr>
        </p:nvSpPr>
        <p:spPr>
          <a:xfrm>
            <a:off x="479425" y="476250"/>
            <a:ext cx="11233150" cy="654760"/>
          </a:xfrm>
        </p:spPr>
        <p:txBody>
          <a:bodyPr anchor="t"/>
          <a:lstStyle>
            <a:lvl1pPr>
              <a:defRPr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2">
            <a:extLst/>
          </p:cNvPr>
          <p:cNvSpPr>
            <a:spLocks noGrp="1"/>
          </p:cNvSpPr>
          <p:nvPr>
            <p:ph idx="1" hasCustomPrompt="1"/>
          </p:nvPr>
        </p:nvSpPr>
        <p:spPr>
          <a:xfrm>
            <a:off x="479425" y="1171111"/>
            <a:ext cx="11233150" cy="4086225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400">
                <a:solidFill>
                  <a:schemeClr val="tx2"/>
                </a:solidFill>
              </a:defRPr>
            </a:lvl1pPr>
            <a:lvl2pPr marL="672783">
              <a:lnSpc>
                <a:spcPct val="100000"/>
              </a:lnSpc>
              <a:spcAft>
                <a:spcPts val="0"/>
              </a:spcAft>
              <a:defRPr sz="2000">
                <a:solidFill>
                  <a:schemeClr val="tx2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defRPr sz="1800">
                <a:solidFill>
                  <a:schemeClr val="tx2"/>
                </a:solidFill>
              </a:defRPr>
            </a:lvl3pPr>
            <a:lvl4pPr marL="1293178">
              <a:lnSpc>
                <a:spcPct val="100000"/>
              </a:lnSpc>
              <a:spcAft>
                <a:spcPts val="0"/>
              </a:spcAft>
              <a:defRPr sz="1800">
                <a:solidFill>
                  <a:schemeClr val="tx2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defRPr sz="1800"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noProof="0" dirty="0"/>
              <a:t>Click to edit Master text styles with Top Level Bullet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1325039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Slide w/ S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/>
          </p:cNvPr>
          <p:cNvSpPr>
            <a:spLocks noGrp="1"/>
          </p:cNvSpPr>
          <p:nvPr>
            <p:ph type="title" hasCustomPrompt="1"/>
          </p:nvPr>
        </p:nvSpPr>
        <p:spPr>
          <a:xfrm>
            <a:off x="479425" y="478302"/>
            <a:ext cx="11233150" cy="512830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4" name="Text Placeholder 43">
            <a:extLst/>
          </p:cNvPr>
          <p:cNvSpPr>
            <a:spLocks noGrp="1"/>
          </p:cNvSpPr>
          <p:nvPr>
            <p:ph type="body" sz="quarter" idx="13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2">
            <a:extLst/>
          </p:cNvPr>
          <p:cNvSpPr>
            <a:spLocks noGrp="1"/>
          </p:cNvSpPr>
          <p:nvPr>
            <p:ph idx="1"/>
          </p:nvPr>
        </p:nvSpPr>
        <p:spPr>
          <a:xfrm>
            <a:off x="479425" y="1554490"/>
            <a:ext cx="11233150" cy="4087104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400">
                <a:solidFill>
                  <a:schemeClr val="tx2"/>
                </a:solidFill>
              </a:defRPr>
            </a:lvl1pPr>
            <a:lvl2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2000">
                <a:solidFill>
                  <a:schemeClr val="tx2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chemeClr val="tx2"/>
                </a:solidFill>
              </a:defRPr>
            </a:lvl3pPr>
            <a:lvl4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chemeClr val="tx2"/>
                </a:solidFill>
              </a:defRPr>
            </a:lvl4pPr>
            <a:lvl5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775040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3E00537-4172-4053-A616-87E429C679AC}"/>
              </a:ext>
            </a:extLst>
          </p:cNvPr>
          <p:cNvCxnSpPr>
            <a:cxnSpLocks/>
          </p:cNvCxnSpPr>
          <p:nvPr userDrawn="1"/>
        </p:nvCxnSpPr>
        <p:spPr>
          <a:xfrm>
            <a:off x="6096000" y="1620481"/>
            <a:ext cx="0" cy="451520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/>
          </p:cNvPr>
          <p:cNvSpPr>
            <a:spLocks noGrp="1"/>
          </p:cNvSpPr>
          <p:nvPr>
            <p:ph type="title" hasCustomPrompt="1"/>
          </p:nvPr>
        </p:nvSpPr>
        <p:spPr>
          <a:xfrm>
            <a:off x="479425" y="478302"/>
            <a:ext cx="11233150" cy="51283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4" name="Text Placeholder 43">
            <a:extLst/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9425" y="991131"/>
            <a:ext cx="11233150" cy="359204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24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131">
            <a:extLst/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9425" y="1620481"/>
            <a:ext cx="5345642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/>
          </p:cNvPr>
          <p:cNvSpPr>
            <a:spLocks noGrp="1"/>
          </p:cNvSpPr>
          <p:nvPr>
            <p:ph sz="quarter" idx="19"/>
          </p:nvPr>
        </p:nvSpPr>
        <p:spPr>
          <a:xfrm>
            <a:off x="477587" y="2202443"/>
            <a:ext cx="5347480" cy="3933245"/>
          </a:xfrm>
        </p:spPr>
        <p:txBody>
          <a:bodyPr/>
          <a:lstStyle>
            <a:lvl1pPr marL="342900" indent="-342900" algn="just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000"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131">
            <a:extLst/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41534" y="1620481"/>
            <a:ext cx="5371042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3">
            <a:extLst/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6339947" y="2202442"/>
            <a:ext cx="5372628" cy="3933246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000"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5262115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9795D2F-D322-4144-8DA8-55D6A2942740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4148138" y="1611050"/>
            <a:ext cx="0" cy="4448438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B4D2EAD-40A5-4C0B-900F-916EB19FF748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8051800" y="1611050"/>
            <a:ext cx="0" cy="4448438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/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479425" y="478302"/>
            <a:ext cx="11233150" cy="51283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4" name="Text Placeholder 43">
            <a:extLst/>
          </p:cNvPr>
          <p:cNvSpPr>
            <a:spLocks noGrp="1"/>
          </p:cNvSpPr>
          <p:nvPr userDrawn="1">
            <p:ph type="body" sz="quarter" idx="13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2">
            <a:extLst/>
          </p:cNvPr>
          <p:cNvSpPr>
            <a:spLocks noGrp="1"/>
          </p:cNvSpPr>
          <p:nvPr userDrawn="1">
            <p:ph idx="1"/>
          </p:nvPr>
        </p:nvSpPr>
        <p:spPr>
          <a:xfrm>
            <a:off x="479425" y="2373786"/>
            <a:ext cx="3392553" cy="3605945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000"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defRPr>
                <a:solidFill>
                  <a:srgbClr val="383838"/>
                </a:solidFill>
              </a:defRPr>
            </a:lvl3pPr>
            <a:lvl4pPr>
              <a:defRPr>
                <a:solidFill>
                  <a:srgbClr val="383838"/>
                </a:solidFill>
              </a:defRPr>
            </a:lvl4pPr>
            <a:lvl5pP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0" name="Text Placeholder 131">
            <a:extLst/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479425" y="1611050"/>
            <a:ext cx="3372645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2">
            <a:extLst/>
          </p:cNvPr>
          <p:cNvSpPr>
            <a:spLocks noGrp="1"/>
          </p:cNvSpPr>
          <p:nvPr userDrawn="1">
            <p:ph idx="17"/>
          </p:nvPr>
        </p:nvSpPr>
        <p:spPr>
          <a:xfrm>
            <a:off x="4416359" y="2373786"/>
            <a:ext cx="3359281" cy="3605945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000"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2">
            <a:extLst/>
          </p:cNvPr>
          <p:cNvSpPr>
            <a:spLocks noGrp="1"/>
          </p:cNvSpPr>
          <p:nvPr userDrawn="1">
            <p:ph idx="18"/>
          </p:nvPr>
        </p:nvSpPr>
        <p:spPr>
          <a:xfrm>
            <a:off x="8300113" y="2373786"/>
            <a:ext cx="3412462" cy="3605945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000"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" name="Text Placeholder 131">
            <a:extLst/>
          </p:cNvPr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4419997" y="1611050"/>
            <a:ext cx="3359945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131">
            <a:extLst/>
          </p:cNvPr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8299449" y="1611050"/>
            <a:ext cx="3413126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0000775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slide with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/>
          </p:cNvPr>
          <p:cNvSpPr>
            <a:spLocks noGrp="1"/>
          </p:cNvSpPr>
          <p:nvPr>
            <p:ph type="title" hasCustomPrompt="1"/>
          </p:nvPr>
        </p:nvSpPr>
        <p:spPr>
          <a:xfrm>
            <a:off x="479425" y="478302"/>
            <a:ext cx="11233150" cy="51283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4" name="Text Placeholder 43">
            <a:extLst/>
          </p:cNvPr>
          <p:cNvSpPr>
            <a:spLocks noGrp="1"/>
          </p:cNvSpPr>
          <p:nvPr>
            <p:ph type="body" sz="quarter" idx="13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ntent Placeholder 8">
            <a:extLst/>
          </p:cNvPr>
          <p:cNvSpPr>
            <a:spLocks noGrp="1"/>
          </p:cNvSpPr>
          <p:nvPr>
            <p:ph sz="quarter" idx="21"/>
          </p:nvPr>
        </p:nvSpPr>
        <p:spPr>
          <a:xfrm>
            <a:off x="8299119" y="2372564"/>
            <a:ext cx="3413455" cy="3608387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000"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grpSp>
        <p:nvGrpSpPr>
          <p:cNvPr id="36" name="Group 6">
            <a:extLst>
              <a:ext uri="{FF2B5EF4-FFF2-40B4-BE49-F238E27FC236}">
                <a16:creationId xmlns:a16="http://schemas.microsoft.com/office/drawing/2014/main" id="{CCE81F77-7204-0241-970A-63C43B1D7B80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4148138" y="1611050"/>
            <a:ext cx="3903662" cy="4448438"/>
            <a:chOff x="3706307" y="1883391"/>
            <a:chExt cx="3803176" cy="4472959"/>
          </a:xfrm>
        </p:grpSpPr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7266E339-1F3B-8E41-B64F-AA6A42EDF79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706307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922B3030-62BD-3440-A850-5C6E7CCDD54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509483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Text Placeholder 131">
            <a:extLst>
              <a:ext uri="{FF2B5EF4-FFF2-40B4-BE49-F238E27FC236}">
                <a16:creationId xmlns:a16="http://schemas.microsoft.com/office/drawing/2014/main" id="{B54BFFD1-D378-D841-B5DD-88788B48D02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9425" y="1611050"/>
            <a:ext cx="3372645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3" name="Text Placeholder 131">
            <a:extLst>
              <a:ext uri="{FF2B5EF4-FFF2-40B4-BE49-F238E27FC236}">
                <a16:creationId xmlns:a16="http://schemas.microsoft.com/office/drawing/2014/main" id="{E3125198-F65A-8049-9D3E-A6AF258DAE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416192" y="1611050"/>
            <a:ext cx="3359945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5" name="Text Placeholder 131">
            <a:extLst>
              <a:ext uri="{FF2B5EF4-FFF2-40B4-BE49-F238E27FC236}">
                <a16:creationId xmlns:a16="http://schemas.microsoft.com/office/drawing/2014/main" id="{7C8008EA-19DB-814F-9284-A055A2AB89C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99449" y="1611050"/>
            <a:ext cx="3413126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6" name="Content Placeholder 8">
            <a:extLst>
              <a:ext uri="{FF2B5EF4-FFF2-40B4-BE49-F238E27FC236}">
                <a16:creationId xmlns:a16="http://schemas.microsoft.com/office/drawing/2014/main" id="{DD4BA2E6-FACA-5C45-B75F-9327959A672A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4415863" y="2372564"/>
            <a:ext cx="3360274" cy="3608387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000"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7" name="Content Placeholder 8">
            <a:extLst>
              <a:ext uri="{FF2B5EF4-FFF2-40B4-BE49-F238E27FC236}">
                <a16:creationId xmlns:a16="http://schemas.microsoft.com/office/drawing/2014/main" id="{5AB0A5A2-CEF5-6E44-BACF-2C0296FE306B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479425" y="2372564"/>
            <a:ext cx="3360274" cy="3608387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000"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5371875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DBDB4B4-FCA0-E042-A960-9090E3A6B01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82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943" b="11564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32176CF-6197-E24E-A55D-6D42685C15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14" name="Subtitle 2">
            <a:extLst>
              <a:ext uri="{FF2B5EF4-FFF2-40B4-BE49-F238E27FC236}">
                <a16:creationId xmlns:a16="http://schemas.microsoft.com/office/drawing/2014/main" id="{764D7468-B6ED-8B46-A799-873C6CBB00EF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bg1"/>
              </a:solidFill>
              <a:cs typeface="ＭＳ Ｐゴシック" charset="0"/>
            </a:endParaRPr>
          </a:p>
        </p:txBody>
      </p:sp>
      <p:pic>
        <p:nvPicPr>
          <p:cNvPr id="15" name="Picture 16">
            <a:extLst>
              <a:ext uri="{FF2B5EF4-FFF2-40B4-BE49-F238E27FC236}">
                <a16:creationId xmlns:a16="http://schemas.microsoft.com/office/drawing/2014/main" id="{4DC03BAF-E3DC-0046-A6AB-A500868A1DA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2663" y="1173991"/>
            <a:ext cx="1677366" cy="513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B82DC592-EAC9-634F-9EE1-EDC89A2624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1" y="1207042"/>
            <a:ext cx="5113338" cy="1519514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5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67D5806-7916-AE44-A8CA-0060927C5E5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941131" y="788740"/>
            <a:ext cx="4268207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200936EE-7EE0-D441-851D-618ACC029F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0" y="2726556"/>
            <a:ext cx="5113338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8172741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l_narrow_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505B7A5-C1F7-41D3-815C-A3728D81DBDD}"/>
              </a:ext>
            </a:extLst>
          </p:cNvPr>
          <p:cNvCxnSpPr>
            <a:cxnSpLocks/>
          </p:cNvCxnSpPr>
          <p:nvPr userDrawn="1"/>
        </p:nvCxnSpPr>
        <p:spPr>
          <a:xfrm>
            <a:off x="3255004" y="1631950"/>
            <a:ext cx="0" cy="408622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/>
          </p:cNvPr>
          <p:cNvSpPr>
            <a:spLocks noGrp="1"/>
          </p:cNvSpPr>
          <p:nvPr>
            <p:ph type="title" hasCustomPrompt="1"/>
          </p:nvPr>
        </p:nvSpPr>
        <p:spPr>
          <a:xfrm>
            <a:off x="479425" y="478301"/>
            <a:ext cx="11233150" cy="51283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4" name="Text Placeholder 43">
            <a:extLst/>
          </p:cNvPr>
          <p:cNvSpPr>
            <a:spLocks noGrp="1"/>
          </p:cNvSpPr>
          <p:nvPr>
            <p:ph type="body" sz="quarter" idx="13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2">
            <a:extLst/>
          </p:cNvPr>
          <p:cNvSpPr>
            <a:spLocks noGrp="1"/>
          </p:cNvSpPr>
          <p:nvPr>
            <p:ph idx="1"/>
          </p:nvPr>
        </p:nvSpPr>
        <p:spPr>
          <a:xfrm>
            <a:off x="479425" y="1631112"/>
            <a:ext cx="2619375" cy="4086426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400"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2000">
                <a:solidFill>
                  <a:srgbClr val="383838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" name="Content Placeholder 3">
            <a:extLst/>
          </p:cNvPr>
          <p:cNvSpPr>
            <a:spLocks noGrp="1"/>
          </p:cNvSpPr>
          <p:nvPr>
            <p:ph sz="quarter" idx="21"/>
          </p:nvPr>
        </p:nvSpPr>
        <p:spPr>
          <a:xfrm>
            <a:off x="3416035" y="1631112"/>
            <a:ext cx="8296540" cy="4086426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400"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2000">
                <a:solidFill>
                  <a:srgbClr val="38383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1800">
                <a:solidFill>
                  <a:srgbClr val="38383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1800">
                <a:solidFill>
                  <a:srgbClr val="38383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1800"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99917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C41881F-8B1A-4F78-926D-54E8F515C458}"/>
              </a:ext>
            </a:extLst>
          </p:cNvPr>
          <p:cNvCxnSpPr>
            <a:cxnSpLocks/>
          </p:cNvCxnSpPr>
          <p:nvPr userDrawn="1"/>
        </p:nvCxnSpPr>
        <p:spPr>
          <a:xfrm>
            <a:off x="8932863" y="1629287"/>
            <a:ext cx="0" cy="408622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/>
          </p:cNvPr>
          <p:cNvSpPr>
            <a:spLocks noGrp="1"/>
          </p:cNvSpPr>
          <p:nvPr>
            <p:ph type="title" hasCustomPrompt="1"/>
          </p:nvPr>
        </p:nvSpPr>
        <p:spPr>
          <a:xfrm>
            <a:off x="479425" y="478301"/>
            <a:ext cx="11233150" cy="51283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4" name="Text Placeholder 43">
            <a:extLst/>
          </p:cNvPr>
          <p:cNvSpPr>
            <a:spLocks noGrp="1"/>
          </p:cNvSpPr>
          <p:nvPr>
            <p:ph type="body" sz="quarter" idx="13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/>
          </p:cNvPr>
          <p:cNvSpPr>
            <a:spLocks noGrp="1"/>
          </p:cNvSpPr>
          <p:nvPr>
            <p:ph sz="quarter" idx="15"/>
          </p:nvPr>
        </p:nvSpPr>
        <p:spPr>
          <a:xfrm>
            <a:off x="9037637" y="1629597"/>
            <a:ext cx="2674937" cy="4086428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400"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2000">
                <a:solidFill>
                  <a:srgbClr val="383838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Content Placeholder 3">
            <a:extLst/>
          </p:cNvPr>
          <p:cNvSpPr>
            <a:spLocks noGrp="1"/>
          </p:cNvSpPr>
          <p:nvPr>
            <p:ph sz="quarter" idx="21"/>
          </p:nvPr>
        </p:nvSpPr>
        <p:spPr>
          <a:xfrm>
            <a:off x="479425" y="1629287"/>
            <a:ext cx="8348664" cy="4086225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400"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2000">
                <a:solidFill>
                  <a:srgbClr val="38383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1800">
                <a:solidFill>
                  <a:srgbClr val="38383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1800">
                <a:solidFill>
                  <a:srgbClr val="38383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1800"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594960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tex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/>
          </p:cNvPr>
          <p:cNvSpPr>
            <a:spLocks noGrp="1"/>
          </p:cNvSpPr>
          <p:nvPr>
            <p:ph type="title" hasCustomPrompt="1"/>
          </p:nvPr>
        </p:nvSpPr>
        <p:spPr>
          <a:xfrm>
            <a:off x="479425" y="478302"/>
            <a:ext cx="11233150" cy="51283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4" name="Text Placeholder 43">
            <a:extLst/>
          </p:cNvPr>
          <p:cNvSpPr>
            <a:spLocks noGrp="1"/>
          </p:cNvSpPr>
          <p:nvPr>
            <p:ph type="body" sz="quarter" idx="13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5">
            <a:extLst/>
          </p:cNvPr>
          <p:cNvSpPr>
            <a:spLocks noGrp="1"/>
          </p:cNvSpPr>
          <p:nvPr>
            <p:ph type="pic" sz="quarter" idx="17"/>
          </p:nvPr>
        </p:nvSpPr>
        <p:spPr>
          <a:xfrm>
            <a:off x="3354388" y="1618445"/>
            <a:ext cx="2606675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 sz="220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04" name="Picture Placeholder 5">
            <a:extLst/>
          </p:cNvPr>
          <p:cNvSpPr>
            <a:spLocks noGrp="1"/>
          </p:cNvSpPr>
          <p:nvPr>
            <p:ph type="pic" sz="quarter" idx="18"/>
          </p:nvPr>
        </p:nvSpPr>
        <p:spPr>
          <a:xfrm>
            <a:off x="3354388" y="3755872"/>
            <a:ext cx="2606675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 sz="220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05" name="Picture Placeholder 5">
            <a:extLst/>
          </p:cNvPr>
          <p:cNvSpPr>
            <a:spLocks noGrp="1"/>
          </p:cNvSpPr>
          <p:nvPr>
            <p:ph type="pic" sz="quarter" idx="19"/>
          </p:nvPr>
        </p:nvSpPr>
        <p:spPr>
          <a:xfrm>
            <a:off x="9066213" y="1618445"/>
            <a:ext cx="2646362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 sz="220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06" name="Picture Placeholder 5">
            <a:extLst/>
          </p:cNvPr>
          <p:cNvSpPr>
            <a:spLocks noGrp="1"/>
          </p:cNvSpPr>
          <p:nvPr>
            <p:ph type="pic" sz="quarter" idx="20"/>
          </p:nvPr>
        </p:nvSpPr>
        <p:spPr>
          <a:xfrm>
            <a:off x="9066213" y="3755872"/>
            <a:ext cx="2646362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 sz="220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4" name="Text Placeholder 7">
            <a:extLst/>
          </p:cNvPr>
          <p:cNvSpPr>
            <a:spLocks noGrp="1"/>
          </p:cNvSpPr>
          <p:nvPr>
            <p:ph type="body" sz="quarter" idx="21"/>
          </p:nvPr>
        </p:nvSpPr>
        <p:spPr>
          <a:xfrm>
            <a:off x="479425" y="1618445"/>
            <a:ext cx="2619375" cy="4086225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000">
                <a:solidFill>
                  <a:srgbClr val="383838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01738" indent="-17303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Text Placeholder 7">
            <a:extLst/>
          </p:cNvPr>
          <p:cNvSpPr>
            <a:spLocks noGrp="1"/>
          </p:cNvSpPr>
          <p:nvPr>
            <p:ph type="body" sz="quarter" idx="22"/>
          </p:nvPr>
        </p:nvSpPr>
        <p:spPr>
          <a:xfrm>
            <a:off x="6220216" y="1618445"/>
            <a:ext cx="2606675" cy="4086225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000"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01738" indent="-17303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4418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with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/>
          </p:cNvPr>
          <p:cNvSpPr>
            <a:spLocks noGrp="1"/>
          </p:cNvSpPr>
          <p:nvPr>
            <p:ph type="title" hasCustomPrompt="1"/>
          </p:nvPr>
        </p:nvSpPr>
        <p:spPr>
          <a:xfrm>
            <a:off x="479425" y="478302"/>
            <a:ext cx="11233150" cy="51282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4" name="Text Placeholder 43">
            <a:extLst/>
          </p:cNvPr>
          <p:cNvSpPr>
            <a:spLocks noGrp="1"/>
          </p:cNvSpPr>
          <p:nvPr>
            <p:ph type="body" sz="quarter" idx="13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2">
            <a:extLst/>
          </p:cNvPr>
          <p:cNvSpPr>
            <a:spLocks noGrp="1"/>
          </p:cNvSpPr>
          <p:nvPr>
            <p:ph idx="1"/>
          </p:nvPr>
        </p:nvSpPr>
        <p:spPr>
          <a:xfrm>
            <a:off x="479425" y="1629080"/>
            <a:ext cx="5481108" cy="4086426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400"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 sz="2000"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 sz="1800">
                <a:solidFill>
                  <a:srgbClr val="383838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0" name="Picture Placeholder 5">
            <a:extLst/>
          </p:cNvPr>
          <p:cNvSpPr>
            <a:spLocks noGrp="1"/>
          </p:cNvSpPr>
          <p:nvPr>
            <p:ph type="pic" sz="quarter" idx="17"/>
          </p:nvPr>
        </p:nvSpPr>
        <p:spPr>
          <a:xfrm>
            <a:off x="6250924" y="1629080"/>
            <a:ext cx="5461651" cy="4086427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 sz="220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8421645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Sld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/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able Placeholder 3">
            <a:extLst/>
          </p:cNvPr>
          <p:cNvSpPr>
            <a:spLocks noGrp="1"/>
          </p:cNvSpPr>
          <p:nvPr>
            <p:ph type="tbl" sz="quarter" idx="13"/>
          </p:nvPr>
        </p:nvSpPr>
        <p:spPr>
          <a:xfrm>
            <a:off x="479425" y="1259574"/>
            <a:ext cx="11233150" cy="475845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noProof="0"/>
              <a:t>Click icon to add table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751233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/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1418806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losing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47665C31-5022-CB46-9BF3-40857C6D37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2B5F482-A1DF-47CF-A799-587634BE9938}"/>
              </a:ext>
            </a:extLst>
          </p:cNvPr>
          <p:cNvSpPr/>
          <p:nvPr userDrawn="1"/>
        </p:nvSpPr>
        <p:spPr>
          <a:xfrm>
            <a:off x="10683875" y="5937250"/>
            <a:ext cx="1095375" cy="6826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D1C4A0-3EC9-9B47-94FD-E34E2C4FC2D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670505" y="1028343"/>
            <a:ext cx="4655186" cy="52014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en-US" sz="3000" dirty="0">
                <a:solidFill>
                  <a:schemeClr val="bg1"/>
                </a:solidFill>
              </a:rPr>
              <a:t>Thank You</a:t>
            </a:r>
          </a:p>
          <a:p>
            <a:pPr algn="r">
              <a:defRPr/>
            </a:pPr>
            <a:r>
              <a:rPr lang="en-US" altLang="en-US" sz="3000" dirty="0" err="1">
                <a:solidFill>
                  <a:schemeClr val="bg1"/>
                </a:solidFill>
              </a:rPr>
              <a:t>Danke</a:t>
            </a:r>
            <a:endParaRPr lang="en-US" altLang="en-US" sz="30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3000" dirty="0">
                <a:solidFill>
                  <a:schemeClr val="bg1"/>
                </a:solidFill>
              </a:rPr>
              <a:t>Merci</a:t>
            </a:r>
          </a:p>
          <a:p>
            <a:pPr algn="r">
              <a:defRPr/>
            </a:pPr>
            <a:r>
              <a:rPr lang="en-US" altLang="en-US" sz="3000" dirty="0" err="1">
                <a:solidFill>
                  <a:schemeClr val="bg1"/>
                </a:solidFill>
              </a:rPr>
              <a:t>谢谢</a:t>
            </a:r>
            <a:endParaRPr lang="en-US" altLang="en-US" sz="30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3000" dirty="0" err="1">
                <a:solidFill>
                  <a:schemeClr val="bg1"/>
                </a:solidFill>
              </a:rPr>
              <a:t>ありがとう</a:t>
            </a:r>
            <a:endParaRPr lang="en-US" altLang="en-US" sz="30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3000" dirty="0">
                <a:solidFill>
                  <a:schemeClr val="bg1"/>
                </a:solidFill>
              </a:rPr>
              <a:t>Gracias</a:t>
            </a:r>
          </a:p>
          <a:p>
            <a:pPr algn="r">
              <a:defRPr/>
            </a:pPr>
            <a:r>
              <a:rPr lang="en-US" altLang="en-US" sz="3000" dirty="0" err="1">
                <a:solidFill>
                  <a:schemeClr val="bg1"/>
                </a:solidFill>
              </a:rPr>
              <a:t>Kiitos</a:t>
            </a:r>
            <a:endParaRPr lang="en-US" altLang="en-US" sz="30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3000" dirty="0" err="1">
                <a:solidFill>
                  <a:schemeClr val="bg1"/>
                </a:solidFill>
              </a:rPr>
              <a:t>감사합니다</a:t>
            </a:r>
            <a:endParaRPr lang="en-US" altLang="en-US" sz="30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3000" dirty="0" err="1">
                <a:solidFill>
                  <a:schemeClr val="bg1"/>
                </a:solidFill>
              </a:rPr>
              <a:t>धन्यवाद</a:t>
            </a:r>
            <a:endParaRPr lang="en-US" altLang="en-US" sz="30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ar-SA" sz="3200" kern="1200" dirty="0">
                <a:solidFill>
                  <a:schemeClr val="bg1"/>
                </a:solidFill>
                <a:latin typeface="Calibri" charset="0"/>
                <a:ea typeface="ＭＳ Ｐゴシック" charset="-128"/>
                <a:cs typeface="+mn-cs"/>
              </a:rPr>
              <a:t>شكرًا</a:t>
            </a:r>
            <a:r>
              <a:rPr lang="ar-AE" altLang="en-US" sz="3000" dirty="0">
                <a:solidFill>
                  <a:schemeClr val="bg1"/>
                </a:solidFill>
              </a:rPr>
              <a:t> </a:t>
            </a:r>
            <a:endParaRPr lang="en-US" altLang="en-US" sz="30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he-IL" altLang="en-US" sz="3000" dirty="0">
                <a:solidFill>
                  <a:schemeClr val="bg1"/>
                </a:solidFill>
              </a:rPr>
              <a:t>תודה</a:t>
            </a:r>
            <a:endParaRPr lang="en-US" altLang="en-US" sz="3000" dirty="0">
              <a:solidFill>
                <a:schemeClr val="bg1"/>
              </a:solidFill>
            </a:endParaRPr>
          </a:p>
        </p:txBody>
      </p:sp>
      <p:pic>
        <p:nvPicPr>
          <p:cNvPr id="14" name="Picture 16">
            <a:extLst>
              <a:ext uri="{FF2B5EF4-FFF2-40B4-BE49-F238E27FC236}">
                <a16:creationId xmlns:a16="http://schemas.microsoft.com/office/drawing/2014/main" id="{63C45D27-5718-5E4E-A3E4-6B2E5A1E456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2663" y="1173991"/>
            <a:ext cx="1677366" cy="513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20">
            <a:extLst>
              <a:ext uri="{FF2B5EF4-FFF2-40B4-BE49-F238E27FC236}">
                <a16:creationId xmlns:a16="http://schemas.microsoft.com/office/drawing/2014/main" id="{F0B8120E-2A86-304C-807A-A4EF33DC694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3" y="6413179"/>
            <a:ext cx="1561617" cy="138499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US" altLang="en-US" sz="1000" dirty="0">
                <a:solidFill>
                  <a:schemeClr val="bg2"/>
                </a:solidFill>
              </a:rPr>
              <a:t>© 2019 Arm Limited </a:t>
            </a:r>
          </a:p>
        </p:txBody>
      </p:sp>
    </p:spTree>
    <p:extLst>
      <p:ext uri="{BB962C8B-B14F-4D97-AF65-F5344CB8AC3E}">
        <p14:creationId xmlns:p14="http://schemas.microsoft.com/office/powerpoint/2010/main" val="31162736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Closing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47665C31-5022-CB46-9BF3-40857C6D37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CD1C4A0-3EC9-9B47-94FD-E34E2C4FC2D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670505" y="1028343"/>
            <a:ext cx="4655186" cy="52014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en-US" sz="3000" dirty="0">
                <a:solidFill>
                  <a:schemeClr val="bg1"/>
                </a:solidFill>
              </a:rPr>
              <a:t>Thank You</a:t>
            </a:r>
          </a:p>
          <a:p>
            <a:pPr algn="r">
              <a:defRPr/>
            </a:pPr>
            <a:r>
              <a:rPr lang="en-US" altLang="en-US" sz="3000" dirty="0" err="1">
                <a:solidFill>
                  <a:schemeClr val="bg1"/>
                </a:solidFill>
              </a:rPr>
              <a:t>Danke</a:t>
            </a:r>
            <a:endParaRPr lang="en-US" altLang="en-US" sz="30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3000" dirty="0">
                <a:solidFill>
                  <a:schemeClr val="bg1"/>
                </a:solidFill>
              </a:rPr>
              <a:t>Merci</a:t>
            </a:r>
          </a:p>
          <a:p>
            <a:pPr algn="r">
              <a:defRPr/>
            </a:pPr>
            <a:r>
              <a:rPr lang="en-US" altLang="en-US" sz="3000" dirty="0" err="1">
                <a:solidFill>
                  <a:schemeClr val="bg1"/>
                </a:solidFill>
              </a:rPr>
              <a:t>谢谢</a:t>
            </a:r>
            <a:endParaRPr lang="en-US" altLang="en-US" sz="30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3000" dirty="0" err="1">
                <a:solidFill>
                  <a:schemeClr val="bg1"/>
                </a:solidFill>
              </a:rPr>
              <a:t>ありがとう</a:t>
            </a:r>
            <a:endParaRPr lang="en-US" altLang="en-US" sz="30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3000" dirty="0">
                <a:solidFill>
                  <a:schemeClr val="bg1"/>
                </a:solidFill>
              </a:rPr>
              <a:t>Gracias</a:t>
            </a:r>
          </a:p>
          <a:p>
            <a:pPr algn="r">
              <a:defRPr/>
            </a:pPr>
            <a:r>
              <a:rPr lang="en-US" altLang="en-US" sz="3000" dirty="0" err="1">
                <a:solidFill>
                  <a:schemeClr val="bg1"/>
                </a:solidFill>
              </a:rPr>
              <a:t>Kiitos</a:t>
            </a:r>
            <a:endParaRPr lang="en-US" altLang="en-US" sz="30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3000" dirty="0" err="1">
                <a:solidFill>
                  <a:schemeClr val="bg1"/>
                </a:solidFill>
              </a:rPr>
              <a:t>감사합니다</a:t>
            </a:r>
            <a:endParaRPr lang="en-US" altLang="en-US" sz="30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3000" dirty="0" err="1">
                <a:solidFill>
                  <a:schemeClr val="bg1"/>
                </a:solidFill>
              </a:rPr>
              <a:t>धन्यवाद</a:t>
            </a:r>
            <a:endParaRPr lang="en-US" altLang="en-US" sz="30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ar-SA" sz="3200" kern="1200" dirty="0">
                <a:solidFill>
                  <a:schemeClr val="bg1"/>
                </a:solidFill>
                <a:latin typeface="Calibri" charset="0"/>
                <a:ea typeface="ＭＳ Ｐゴシック" charset="-128"/>
                <a:cs typeface="+mn-cs"/>
              </a:rPr>
              <a:t>شكرًا</a:t>
            </a:r>
            <a:r>
              <a:rPr lang="ar-AE" altLang="en-US" sz="3000" dirty="0">
                <a:solidFill>
                  <a:schemeClr val="bg1"/>
                </a:solidFill>
              </a:rPr>
              <a:t> </a:t>
            </a:r>
            <a:endParaRPr lang="en-US" altLang="en-US" sz="30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he-IL" altLang="en-US" sz="3000" dirty="0">
                <a:solidFill>
                  <a:schemeClr val="bg1"/>
                </a:solidFill>
              </a:rPr>
              <a:t>תודה</a:t>
            </a:r>
            <a:endParaRPr lang="en-US" altLang="en-US" sz="3000" dirty="0">
              <a:solidFill>
                <a:schemeClr val="bg1"/>
              </a:solidFill>
            </a:endParaRPr>
          </a:p>
        </p:txBody>
      </p:sp>
      <p:pic>
        <p:nvPicPr>
          <p:cNvPr id="14" name="Picture 16">
            <a:extLst>
              <a:ext uri="{FF2B5EF4-FFF2-40B4-BE49-F238E27FC236}">
                <a16:creationId xmlns:a16="http://schemas.microsoft.com/office/drawing/2014/main" id="{63C45D27-5718-5E4E-A3E4-6B2E5A1E456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2663" y="1173991"/>
            <a:ext cx="1677366" cy="513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20">
            <a:extLst>
              <a:ext uri="{FF2B5EF4-FFF2-40B4-BE49-F238E27FC236}">
                <a16:creationId xmlns:a16="http://schemas.microsoft.com/office/drawing/2014/main" id="{80E931A6-339D-464D-9104-DD510C212861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3" y="6413179"/>
            <a:ext cx="1561617" cy="138499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US" altLang="en-US" sz="1000" dirty="0">
                <a:solidFill>
                  <a:schemeClr val="bg2"/>
                </a:solidFill>
              </a:rPr>
              <a:t>© 2019 Arm Limited </a:t>
            </a:r>
          </a:p>
        </p:txBody>
      </p:sp>
    </p:spTree>
    <p:extLst>
      <p:ext uri="{BB962C8B-B14F-4D97-AF65-F5344CB8AC3E}">
        <p14:creationId xmlns:p14="http://schemas.microsoft.com/office/powerpoint/2010/main" val="376944665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losing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683333C0-34BE-704E-807B-860FBC2357B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6" name="Rectangle 5">
            <a:extLst/>
          </p:cNvPr>
          <p:cNvSpPr>
            <a:spLocks noChangeArrowheads="1"/>
          </p:cNvSpPr>
          <p:nvPr userDrawn="1"/>
        </p:nvSpPr>
        <p:spPr bwMode="auto">
          <a:xfrm>
            <a:off x="7078942" y="1087378"/>
            <a:ext cx="4233302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x-none" sz="1200" dirty="0">
                <a:solidFill>
                  <a:schemeClr val="bg1"/>
                </a:solidFill>
              </a:rPr>
              <a:t>The Arm trademarks featured in this presentation are registered trademarks or trademarks of Arm Limited (or its subsidiaries) in the US and/or elsewhere.  All rights reserved.  All other marks featured may be trademarks of their respective owners.</a:t>
            </a:r>
          </a:p>
          <a:p>
            <a:pPr algn="r">
              <a:defRPr/>
            </a:pPr>
            <a:br>
              <a:rPr lang="en-US" altLang="x-none" sz="1200" dirty="0">
                <a:solidFill>
                  <a:schemeClr val="bg1"/>
                </a:solidFill>
              </a:rPr>
            </a:br>
            <a:r>
              <a:rPr lang="en-US" altLang="x-none" sz="1200" dirty="0" err="1">
                <a:solidFill>
                  <a:schemeClr val="bg1"/>
                </a:solidFill>
              </a:rPr>
              <a:t>www.arm.com</a:t>
            </a:r>
            <a:r>
              <a:rPr lang="en-US" altLang="x-none" sz="1200" dirty="0">
                <a:solidFill>
                  <a:schemeClr val="bg1"/>
                </a:solidFill>
              </a:rPr>
              <a:t>/company/policies/trademarks</a:t>
            </a:r>
          </a:p>
        </p:txBody>
      </p:sp>
      <p:pic>
        <p:nvPicPr>
          <p:cNvPr id="10" name="Picture 16">
            <a:extLst>
              <a:ext uri="{FF2B5EF4-FFF2-40B4-BE49-F238E27FC236}">
                <a16:creationId xmlns:a16="http://schemas.microsoft.com/office/drawing/2014/main" id="{DAF95499-8272-DF43-8B3C-788EA26EBDD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2663" y="1173991"/>
            <a:ext cx="1677366" cy="513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8071610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Closing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683333C0-34BE-704E-807B-860FBC2357B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6" name="Rectangle 5">
            <a:extLst/>
          </p:cNvPr>
          <p:cNvSpPr>
            <a:spLocks noChangeArrowheads="1"/>
          </p:cNvSpPr>
          <p:nvPr userDrawn="1"/>
        </p:nvSpPr>
        <p:spPr bwMode="auto">
          <a:xfrm>
            <a:off x="7078942" y="1087378"/>
            <a:ext cx="4233302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x-none" sz="1200" dirty="0">
                <a:solidFill>
                  <a:schemeClr val="bg1"/>
                </a:solidFill>
              </a:rPr>
              <a:t>The Arm trademarks featured in this presentation are registered trademarks or trademarks of Arm Limited (or its subsidiaries) in the US and/or elsewhere.  All rights reserved.  All other marks featured may be trademarks of their respective owners.</a:t>
            </a:r>
          </a:p>
          <a:p>
            <a:pPr algn="r">
              <a:defRPr/>
            </a:pPr>
            <a:br>
              <a:rPr lang="en-US" altLang="x-none" sz="1200" dirty="0">
                <a:solidFill>
                  <a:schemeClr val="bg1"/>
                </a:solidFill>
              </a:rPr>
            </a:br>
            <a:r>
              <a:rPr lang="en-US" altLang="x-none" sz="1200" dirty="0" err="1">
                <a:solidFill>
                  <a:schemeClr val="bg1"/>
                </a:solidFill>
              </a:rPr>
              <a:t>www.arm.com</a:t>
            </a:r>
            <a:r>
              <a:rPr lang="en-US" altLang="x-none" sz="1200" dirty="0">
                <a:solidFill>
                  <a:schemeClr val="bg1"/>
                </a:solidFill>
              </a:rPr>
              <a:t>/company/policies/trademarks</a:t>
            </a:r>
          </a:p>
        </p:txBody>
      </p:sp>
      <p:pic>
        <p:nvPicPr>
          <p:cNvPr id="10" name="Picture 16">
            <a:extLst>
              <a:ext uri="{FF2B5EF4-FFF2-40B4-BE49-F238E27FC236}">
                <a16:creationId xmlns:a16="http://schemas.microsoft.com/office/drawing/2014/main" id="{DAF95499-8272-DF43-8B3C-788EA26EBDD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2663" y="1173991"/>
            <a:ext cx="1677366" cy="513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250506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1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03A3907-DBF3-5343-B91B-35A57D83101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7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269" t="14507" b="640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0D2F924C-135F-554D-93F0-AB47D68FAEB2}"/>
              </a:ext>
            </a:extLst>
          </p:cNvPr>
          <p:cNvSpPr/>
          <p:nvPr userDrawn="1"/>
        </p:nvSpPr>
        <p:spPr>
          <a:xfrm rot="16200000">
            <a:off x="6025093" y="691093"/>
            <a:ext cx="6862654" cy="5471160"/>
          </a:xfrm>
          <a:prstGeom prst="rect">
            <a:avLst/>
          </a:prstGeom>
          <a:gradFill>
            <a:gsLst>
              <a:gs pos="0">
                <a:schemeClr val="accent1">
                  <a:lumMod val="0"/>
                  <a:alpha val="0"/>
                </a:schemeClr>
              </a:gs>
              <a:gs pos="100000">
                <a:schemeClr val="tx1">
                  <a:alpha val="22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32176CF-6197-E24E-A55D-6D42685C15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4655"/>
            <a:ext cx="12192000" cy="6857999"/>
          </a:xfrm>
          <a:prstGeom prst="rect">
            <a:avLst/>
          </a:prstGeom>
        </p:spPr>
      </p:pic>
      <p:sp>
        <p:nvSpPr>
          <p:cNvPr id="14" name="Subtitle 2">
            <a:extLst>
              <a:ext uri="{FF2B5EF4-FFF2-40B4-BE49-F238E27FC236}">
                <a16:creationId xmlns:a16="http://schemas.microsoft.com/office/drawing/2014/main" id="{764D7468-B6ED-8B46-A799-873C6CBB00EF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bg1"/>
              </a:solidFill>
              <a:cs typeface="ＭＳ Ｐゴシック" charset="0"/>
            </a:endParaRPr>
          </a:p>
        </p:txBody>
      </p:sp>
      <p:pic>
        <p:nvPicPr>
          <p:cNvPr id="15" name="Picture 16">
            <a:extLst>
              <a:ext uri="{FF2B5EF4-FFF2-40B4-BE49-F238E27FC236}">
                <a16:creationId xmlns:a16="http://schemas.microsoft.com/office/drawing/2014/main" id="{4DC03BAF-E3DC-0046-A6AB-A500868A1DA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2663" y="1173991"/>
            <a:ext cx="1677366" cy="513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B82DC592-EAC9-634F-9EE1-EDC89A2624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1" y="1207042"/>
            <a:ext cx="5113338" cy="1519514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5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67D5806-7916-AE44-A8CA-0060927C5E5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941131" y="788740"/>
            <a:ext cx="4268207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200936EE-7EE0-D441-851D-618ACC029F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0" y="2726556"/>
            <a:ext cx="5113338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1140239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125A41-CC6A-C24E-8E5F-82D3979477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5B5F66-EE9D-AC4C-813F-8DC4B85E0A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A0A5C4-1794-8B45-8BC9-3A68D75480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575D2-DDA2-4544-B3C2-60324668DB71}" type="datetimeFigureOut">
              <a:rPr lang="en-US" smtClean="0"/>
              <a:t>4/9/19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73B6C5-6490-3147-B9B6-63B80C17C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3FA12C-4B7D-574B-8059-1BB460913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331AC7-E5AB-2348-8B2B-992A0C6921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0531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5D95416-8B48-B74A-8CC3-5494CCB0604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91000"/>
          </a:blip>
          <a:srcRect b="15625"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32176CF-6197-E24E-A55D-6D42685C15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14" name="Subtitle 2">
            <a:extLst>
              <a:ext uri="{FF2B5EF4-FFF2-40B4-BE49-F238E27FC236}">
                <a16:creationId xmlns:a16="http://schemas.microsoft.com/office/drawing/2014/main" id="{764D7468-B6ED-8B46-A799-873C6CBB00EF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bg1"/>
              </a:solidFill>
              <a:cs typeface="ＭＳ Ｐゴシック" charset="0"/>
            </a:endParaRPr>
          </a:p>
        </p:txBody>
      </p:sp>
      <p:pic>
        <p:nvPicPr>
          <p:cNvPr id="15" name="Picture 16">
            <a:extLst>
              <a:ext uri="{FF2B5EF4-FFF2-40B4-BE49-F238E27FC236}">
                <a16:creationId xmlns:a16="http://schemas.microsoft.com/office/drawing/2014/main" id="{4DC03BAF-E3DC-0046-A6AB-A500868A1DA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2663" y="1173991"/>
            <a:ext cx="1677366" cy="513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B82DC592-EAC9-634F-9EE1-EDC89A2624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1" y="1207042"/>
            <a:ext cx="5113338" cy="1519514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5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67D5806-7916-AE44-A8CA-0060927C5E5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941131" y="788740"/>
            <a:ext cx="4268207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200936EE-7EE0-D441-851D-618ACC029F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0" y="2726556"/>
            <a:ext cx="5113338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800205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90C1A8E-651C-F144-B408-3DAE5F56BE9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91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210" t="19300" r="2210"/>
          <a:stretch/>
        </p:blipFill>
        <p:spPr>
          <a:xfrm>
            <a:off x="0" y="-4656"/>
            <a:ext cx="12192000" cy="686265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79C855E-7087-584A-BBB4-44CE2BD68C9E}"/>
              </a:ext>
            </a:extLst>
          </p:cNvPr>
          <p:cNvSpPr/>
          <p:nvPr userDrawn="1"/>
        </p:nvSpPr>
        <p:spPr>
          <a:xfrm rot="16200000">
            <a:off x="5794735" y="460734"/>
            <a:ext cx="6862654" cy="5931877"/>
          </a:xfrm>
          <a:prstGeom prst="rect">
            <a:avLst/>
          </a:prstGeom>
          <a:gradFill>
            <a:gsLst>
              <a:gs pos="0">
                <a:schemeClr val="accent1">
                  <a:lumMod val="0"/>
                  <a:alpha val="0"/>
                </a:schemeClr>
              </a:gs>
              <a:gs pos="100000">
                <a:schemeClr val="tx1">
                  <a:alpha val="22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32176CF-6197-E24E-A55D-6D42685C15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4657"/>
            <a:ext cx="12192000" cy="6857999"/>
          </a:xfrm>
          <a:prstGeom prst="rect">
            <a:avLst/>
          </a:prstGeom>
        </p:spPr>
      </p:pic>
      <p:sp>
        <p:nvSpPr>
          <p:cNvPr id="14" name="Subtitle 2">
            <a:extLst>
              <a:ext uri="{FF2B5EF4-FFF2-40B4-BE49-F238E27FC236}">
                <a16:creationId xmlns:a16="http://schemas.microsoft.com/office/drawing/2014/main" id="{764D7468-B6ED-8B46-A799-873C6CBB00EF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bg1"/>
              </a:solidFill>
              <a:cs typeface="ＭＳ Ｐゴシック" charset="0"/>
            </a:endParaRPr>
          </a:p>
        </p:txBody>
      </p:sp>
      <p:pic>
        <p:nvPicPr>
          <p:cNvPr id="15" name="Picture 16">
            <a:extLst>
              <a:ext uri="{FF2B5EF4-FFF2-40B4-BE49-F238E27FC236}">
                <a16:creationId xmlns:a16="http://schemas.microsoft.com/office/drawing/2014/main" id="{4DC03BAF-E3DC-0046-A6AB-A500868A1DA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2663" y="1173991"/>
            <a:ext cx="1677366" cy="513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B82DC592-EAC9-634F-9EE1-EDC89A2624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1" y="1207042"/>
            <a:ext cx="5113338" cy="1519514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5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67D5806-7916-AE44-A8CA-0060927C5E5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941131" y="788740"/>
            <a:ext cx="4268207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200936EE-7EE0-D441-851D-618ACC029F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0" y="2726556"/>
            <a:ext cx="5113338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966881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A827D4-DAD6-A14B-B977-75B840581C6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9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405" b="918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79C855E-7087-584A-BBB4-44CE2BD68C9E}"/>
              </a:ext>
            </a:extLst>
          </p:cNvPr>
          <p:cNvSpPr/>
          <p:nvPr userDrawn="1"/>
        </p:nvSpPr>
        <p:spPr>
          <a:xfrm rot="16200000">
            <a:off x="5794735" y="460734"/>
            <a:ext cx="6862654" cy="5931877"/>
          </a:xfrm>
          <a:prstGeom prst="rect">
            <a:avLst/>
          </a:prstGeom>
          <a:gradFill>
            <a:gsLst>
              <a:gs pos="0">
                <a:schemeClr val="accent1">
                  <a:lumMod val="0"/>
                  <a:alpha val="0"/>
                </a:schemeClr>
              </a:gs>
              <a:gs pos="100000">
                <a:schemeClr val="tx1">
                  <a:alpha val="22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32176CF-6197-E24E-A55D-6D42685C15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4655"/>
            <a:ext cx="12192000" cy="6857999"/>
          </a:xfrm>
          <a:prstGeom prst="rect">
            <a:avLst/>
          </a:prstGeom>
        </p:spPr>
      </p:pic>
      <p:sp>
        <p:nvSpPr>
          <p:cNvPr id="14" name="Subtitle 2">
            <a:extLst>
              <a:ext uri="{FF2B5EF4-FFF2-40B4-BE49-F238E27FC236}">
                <a16:creationId xmlns:a16="http://schemas.microsoft.com/office/drawing/2014/main" id="{764D7468-B6ED-8B46-A799-873C6CBB00EF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bg1"/>
              </a:solidFill>
              <a:cs typeface="ＭＳ Ｐゴシック" charset="0"/>
            </a:endParaRPr>
          </a:p>
        </p:txBody>
      </p:sp>
      <p:pic>
        <p:nvPicPr>
          <p:cNvPr id="15" name="Picture 16">
            <a:extLst>
              <a:ext uri="{FF2B5EF4-FFF2-40B4-BE49-F238E27FC236}">
                <a16:creationId xmlns:a16="http://schemas.microsoft.com/office/drawing/2014/main" id="{4DC03BAF-E3DC-0046-A6AB-A500868A1DA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2663" y="1173991"/>
            <a:ext cx="1677366" cy="513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B82DC592-EAC9-634F-9EE1-EDC89A2624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1" y="1207042"/>
            <a:ext cx="5113338" cy="1519514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5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67D5806-7916-AE44-A8CA-0060927C5E5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941131" y="788740"/>
            <a:ext cx="4268207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200936EE-7EE0-D441-851D-618ACC029F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0" y="2726556"/>
            <a:ext cx="5113338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040962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8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2F56BAD-390B-1E42-966F-903A263405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9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2084" b="3501"/>
          <a:stretch/>
        </p:blipFill>
        <p:spPr>
          <a:xfrm>
            <a:off x="-2417" y="-4655"/>
            <a:ext cx="12194417" cy="686265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79C855E-7087-584A-BBB4-44CE2BD68C9E}"/>
              </a:ext>
            </a:extLst>
          </p:cNvPr>
          <p:cNvSpPr/>
          <p:nvPr userDrawn="1"/>
        </p:nvSpPr>
        <p:spPr>
          <a:xfrm rot="16200000">
            <a:off x="4754732" y="-579271"/>
            <a:ext cx="6862654" cy="8011886"/>
          </a:xfrm>
          <a:prstGeom prst="rect">
            <a:avLst/>
          </a:prstGeom>
          <a:gradFill>
            <a:gsLst>
              <a:gs pos="0">
                <a:schemeClr val="accent1">
                  <a:lumMod val="0"/>
                  <a:alpha val="0"/>
                </a:schemeClr>
              </a:gs>
              <a:gs pos="100000">
                <a:schemeClr val="tx1">
                  <a:alpha val="22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32176CF-6197-E24E-A55D-6D42685C15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4657"/>
            <a:ext cx="12192000" cy="6857999"/>
          </a:xfrm>
          <a:prstGeom prst="rect">
            <a:avLst/>
          </a:prstGeom>
        </p:spPr>
      </p:pic>
      <p:sp>
        <p:nvSpPr>
          <p:cNvPr id="14" name="Subtitle 2">
            <a:extLst>
              <a:ext uri="{FF2B5EF4-FFF2-40B4-BE49-F238E27FC236}">
                <a16:creationId xmlns:a16="http://schemas.microsoft.com/office/drawing/2014/main" id="{764D7468-B6ED-8B46-A799-873C6CBB00EF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bg1"/>
              </a:solidFill>
              <a:cs typeface="ＭＳ Ｐゴシック" charset="0"/>
            </a:endParaRPr>
          </a:p>
        </p:txBody>
      </p:sp>
      <p:pic>
        <p:nvPicPr>
          <p:cNvPr id="15" name="Picture 16">
            <a:extLst>
              <a:ext uri="{FF2B5EF4-FFF2-40B4-BE49-F238E27FC236}">
                <a16:creationId xmlns:a16="http://schemas.microsoft.com/office/drawing/2014/main" id="{4DC03BAF-E3DC-0046-A6AB-A500868A1DA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2663" y="1173991"/>
            <a:ext cx="1677366" cy="513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B82DC592-EAC9-634F-9EE1-EDC89A2624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1" y="1207042"/>
            <a:ext cx="5113338" cy="1519514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5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67D5806-7916-AE44-A8CA-0060927C5E5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941131" y="788740"/>
            <a:ext cx="4268207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200936EE-7EE0-D441-851D-618ACC029F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0" y="2726556"/>
            <a:ext cx="5113338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81505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7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EAB8576-5C78-C743-9CEC-5B21D439D86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8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4825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79C855E-7087-584A-BBB4-44CE2BD68C9E}"/>
              </a:ext>
            </a:extLst>
          </p:cNvPr>
          <p:cNvSpPr/>
          <p:nvPr userDrawn="1"/>
        </p:nvSpPr>
        <p:spPr>
          <a:xfrm rot="16200000">
            <a:off x="5172924" y="-161079"/>
            <a:ext cx="6862654" cy="7175502"/>
          </a:xfrm>
          <a:prstGeom prst="rect">
            <a:avLst/>
          </a:prstGeom>
          <a:gradFill>
            <a:gsLst>
              <a:gs pos="0">
                <a:schemeClr val="accent1">
                  <a:lumMod val="0"/>
                  <a:alpha val="0"/>
                </a:schemeClr>
              </a:gs>
              <a:gs pos="100000">
                <a:schemeClr val="tx1">
                  <a:alpha val="41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32176CF-6197-E24E-A55D-6D42685C15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14" name="Subtitle 2">
            <a:extLst>
              <a:ext uri="{FF2B5EF4-FFF2-40B4-BE49-F238E27FC236}">
                <a16:creationId xmlns:a16="http://schemas.microsoft.com/office/drawing/2014/main" id="{764D7468-B6ED-8B46-A799-873C6CBB00EF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bg1"/>
              </a:solidFill>
              <a:cs typeface="ＭＳ Ｐゴシック" charset="0"/>
            </a:endParaRPr>
          </a:p>
        </p:txBody>
      </p:sp>
      <p:pic>
        <p:nvPicPr>
          <p:cNvPr id="15" name="Picture 16">
            <a:extLst>
              <a:ext uri="{FF2B5EF4-FFF2-40B4-BE49-F238E27FC236}">
                <a16:creationId xmlns:a16="http://schemas.microsoft.com/office/drawing/2014/main" id="{4DC03BAF-E3DC-0046-A6AB-A500868A1DA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2663" y="1173991"/>
            <a:ext cx="1677366" cy="513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B82DC592-EAC9-634F-9EE1-EDC89A2624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1" y="1207042"/>
            <a:ext cx="5113338" cy="1519514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5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67D5806-7916-AE44-A8CA-0060927C5E5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941131" y="788740"/>
            <a:ext cx="4268207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200936EE-7EE0-D441-851D-618ACC029F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0" y="2726556"/>
            <a:ext cx="5113338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175365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FCF5603F-EAC1-654C-B84B-7FC1F8B4C1D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2528"/>
            <a:ext cx="12192000" cy="686052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B0FD2ED-33BC-584E-B579-C6E68F0AA83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bg1"/>
              </a:solidFill>
              <a:cs typeface="ＭＳ Ｐゴシック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endParaRPr lang="en-US" sz="2100">
              <a:solidFill>
                <a:schemeClr val="tx2"/>
              </a:solidFill>
            </a:endParaRPr>
          </a:p>
        </p:txBody>
      </p:sp>
      <p:pic>
        <p:nvPicPr>
          <p:cNvPr id="16" name="Picture 16">
            <a:extLst>
              <a:ext uri="{FF2B5EF4-FFF2-40B4-BE49-F238E27FC236}">
                <a16:creationId xmlns:a16="http://schemas.microsoft.com/office/drawing/2014/main" id="{DF830758-099E-403E-BA65-CFA5270CF82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2663" y="1173991"/>
            <a:ext cx="1677366" cy="513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 Placeholder 28">
            <a:extLst/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22" name="Text Placeholder 28">
            <a:extLst/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26" name="Title 1">
            <a:extLst/>
          </p:cNvPr>
          <p:cNvSpPr>
            <a:spLocks noGrp="1"/>
          </p:cNvSpPr>
          <p:nvPr>
            <p:ph type="title" hasCustomPrompt="1"/>
          </p:nvPr>
        </p:nvSpPr>
        <p:spPr>
          <a:xfrm>
            <a:off x="6096001" y="1207042"/>
            <a:ext cx="5113338" cy="1519514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5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941131" y="788740"/>
            <a:ext cx="4268207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Subtitle 2">
            <a:extLst/>
          </p:cNvPr>
          <p:cNvSpPr>
            <a:spLocks noGrp="1"/>
          </p:cNvSpPr>
          <p:nvPr>
            <p:ph type="subTitle" idx="1"/>
          </p:nvPr>
        </p:nvSpPr>
        <p:spPr>
          <a:xfrm>
            <a:off x="6096000" y="2726556"/>
            <a:ext cx="5113338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618328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image" Target="../media/image1.jp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/>
          </p:cNvPr>
          <p:cNvSpPr>
            <a:spLocks noGrp="1"/>
          </p:cNvSpPr>
          <p:nvPr>
            <p:ph type="title"/>
          </p:nvPr>
        </p:nvSpPr>
        <p:spPr>
          <a:xfrm>
            <a:off x="479425" y="478301"/>
            <a:ext cx="11233150" cy="65476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29" name="TextBox 26"/>
          <p:cNvSpPr txBox="1">
            <a:spLocks noChangeArrowheads="1"/>
          </p:cNvSpPr>
          <p:nvPr userDrawn="1"/>
        </p:nvSpPr>
        <p:spPr bwMode="auto">
          <a:xfrm>
            <a:off x="492125" y="6410643"/>
            <a:ext cx="312738" cy="138112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fld id="{2682C2D1-8EA8-E748-B66F-74D4D53CF8F8}" type="slidenum">
              <a:rPr lang="en-US" altLang="en-US" sz="1000" smtClean="0">
                <a:solidFill>
                  <a:srgbClr val="7F7F7F"/>
                </a:solidFill>
              </a:rPr>
              <a:pPr eaLnBrk="1" hangingPunct="1">
                <a:lnSpc>
                  <a:spcPct val="90000"/>
                </a:lnSpc>
                <a:spcAft>
                  <a:spcPts val="600"/>
                </a:spcAft>
                <a:buFont typeface="Arial" charset="0"/>
                <a:buNone/>
                <a:defRPr/>
              </a:pPr>
              <a:t>‹#›</a:t>
            </a:fld>
            <a:endParaRPr lang="en-US" altLang="en-US" sz="1000" dirty="0">
              <a:solidFill>
                <a:srgbClr val="7F7F7F"/>
              </a:solidFill>
            </a:endParaRP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84EB643E-3109-434C-BA97-15D4C8A5EF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9425" y="1133061"/>
            <a:ext cx="11243088" cy="460098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Box 20"/>
          <p:cNvSpPr txBox="1">
            <a:spLocks noChangeArrowheads="1"/>
          </p:cNvSpPr>
          <p:nvPr userDrawn="1"/>
        </p:nvSpPr>
        <p:spPr bwMode="auto">
          <a:xfrm>
            <a:off x="982663" y="6413179"/>
            <a:ext cx="1561617" cy="138499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US" altLang="en-US" sz="1000" dirty="0">
                <a:solidFill>
                  <a:srgbClr val="7F7F7F"/>
                </a:solidFill>
              </a:rPr>
              <a:t>© 2019 Arm Limited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F5E2C4A-1276-8245-9386-BEC9B5ED1F8C}"/>
              </a:ext>
            </a:extLst>
          </p:cNvPr>
          <p:cNvPicPr>
            <a:picLocks noChangeAspect="1"/>
          </p:cNvPicPr>
          <p:nvPr userDrawn="1"/>
        </p:nvPicPr>
        <p:blipFill>
          <a:blip r:embed="rId32"/>
          <a:stretch>
            <a:fillRect/>
          </a:stretch>
        </p:blipFill>
        <p:spPr>
          <a:xfrm>
            <a:off x="10927345" y="6387093"/>
            <a:ext cx="782868" cy="236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7910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514" r:id="rId1"/>
    <p:sldLayoutId id="2147485515" r:id="rId2"/>
    <p:sldLayoutId id="2147485516" r:id="rId3"/>
    <p:sldLayoutId id="2147485517" r:id="rId4"/>
    <p:sldLayoutId id="2147485520" r:id="rId5"/>
    <p:sldLayoutId id="2147485521" r:id="rId6"/>
    <p:sldLayoutId id="2147485524" r:id="rId7"/>
    <p:sldLayoutId id="2147485522" r:id="rId8"/>
    <p:sldLayoutId id="2147485507" r:id="rId9"/>
    <p:sldLayoutId id="2147485525" r:id="rId10"/>
    <p:sldLayoutId id="2147485526" r:id="rId11"/>
    <p:sldLayoutId id="2147485510" r:id="rId12"/>
    <p:sldLayoutId id="2147485436" r:id="rId13"/>
    <p:sldLayoutId id="2147485438" r:id="rId14"/>
    <p:sldLayoutId id="2147485440" r:id="rId15"/>
    <p:sldLayoutId id="2147485441" r:id="rId16"/>
    <p:sldLayoutId id="2147485442" r:id="rId17"/>
    <p:sldLayoutId id="2147485443" r:id="rId18"/>
    <p:sldLayoutId id="2147485444" r:id="rId19"/>
    <p:sldLayoutId id="2147485445" r:id="rId20"/>
    <p:sldLayoutId id="2147485446" r:id="rId21"/>
    <p:sldLayoutId id="2147485447" r:id="rId22"/>
    <p:sldLayoutId id="2147485448" r:id="rId23"/>
    <p:sldLayoutId id="2147485449" r:id="rId24"/>
    <p:sldLayoutId id="2147485450" r:id="rId25"/>
    <p:sldLayoutId id="2147485452" r:id="rId26"/>
    <p:sldLayoutId id="2147485512" r:id="rId27"/>
    <p:sldLayoutId id="2147485453" r:id="rId28"/>
    <p:sldLayoutId id="2147485513" r:id="rId29"/>
    <p:sldLayoutId id="2147485527" r:id="rId30"/>
  </p:sldLayoutIdLst>
  <p:hf hdr="0" ftr="0" dt="0"/>
  <p:txStyles>
    <p:titleStyle>
      <a:lvl1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0" kern="1200" spc="-50">
          <a:solidFill>
            <a:schemeClr val="accent1"/>
          </a:solidFill>
          <a:latin typeface="+mn-lt"/>
          <a:ea typeface="ＭＳ Ｐゴシック" charset="0"/>
          <a:cs typeface="ＭＳ Ｐゴシック" charset="0"/>
        </a:defRPr>
      </a:lvl1pPr>
      <a:lvl2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2pPr>
      <a:lvl3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3pPr>
      <a:lvl4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4pPr>
      <a:lvl5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5pPr>
      <a:lvl6pPr marL="4572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6pPr>
      <a:lvl7pPr marL="9144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7pPr>
      <a:lvl8pPr marL="13716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8pPr>
      <a:lvl9pPr marL="18288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9pPr>
    </p:titleStyle>
    <p:bodyStyle>
      <a:lvl1pPr marL="342900" indent="-342900" algn="l" rtl="0" eaLnBrk="1" fontAlgn="base" hangingPunct="1">
        <a:lnSpc>
          <a:spcPct val="100000"/>
        </a:lnSpc>
        <a:spcBef>
          <a:spcPts val="600"/>
        </a:spcBef>
        <a:spcAft>
          <a:spcPts val="0"/>
        </a:spcAft>
        <a:buClr>
          <a:schemeClr val="accent1"/>
        </a:buClr>
        <a:buFont typeface="Arial" charset="0"/>
        <a:buChar char="•"/>
        <a:defRPr sz="2400" kern="1200">
          <a:solidFill>
            <a:schemeClr val="tx2"/>
          </a:solidFill>
          <a:latin typeface="+mn-lt"/>
          <a:ea typeface="ＭＳ Ｐゴシック" charset="0"/>
          <a:cs typeface="ＭＳ Ｐゴシック" charset="0"/>
        </a:defRPr>
      </a:lvl1pPr>
      <a:lvl2pPr marL="581343" indent="-166688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Arial" charset="0"/>
        <a:buChar char="•"/>
        <a:defRPr sz="2000" kern="1200">
          <a:solidFill>
            <a:srgbClr val="383838"/>
          </a:solidFill>
          <a:latin typeface="+mn-lt"/>
          <a:ea typeface="ＭＳ Ｐゴシック" charset="0"/>
          <a:cs typeface="+mn-cs"/>
        </a:defRPr>
      </a:lvl2pPr>
      <a:lvl3pPr marL="855663" indent="-166688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charset="0"/>
        <a:buChar char="–"/>
        <a:defRPr kern="1200">
          <a:solidFill>
            <a:srgbClr val="383838"/>
          </a:solidFill>
          <a:latin typeface="+mn-lt"/>
          <a:ea typeface="ＭＳ Ｐゴシック" charset="0"/>
          <a:cs typeface="+mn-cs"/>
        </a:defRPr>
      </a:lvl3pPr>
      <a:lvl4pPr marL="1201738" indent="-173038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Wingdings" charset="2"/>
        <a:buChar char="§"/>
        <a:defRPr kern="1200">
          <a:solidFill>
            <a:srgbClr val="383838"/>
          </a:solidFill>
          <a:latin typeface="+mn-lt"/>
          <a:ea typeface="ＭＳ Ｐゴシック" charset="0"/>
          <a:cs typeface="+mn-cs"/>
        </a:defRPr>
      </a:lvl4pPr>
      <a:lvl5pPr marL="1427163" indent="-168275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charset="0"/>
        <a:buChar char="–"/>
        <a:defRPr kern="1200">
          <a:solidFill>
            <a:srgbClr val="383838"/>
          </a:solidFill>
          <a:latin typeface="+mn-lt"/>
          <a:ea typeface="ＭＳ Ｐゴシック" charset="0"/>
          <a:cs typeface="+mn-cs"/>
        </a:defRPr>
      </a:lvl5pPr>
      <a:lvl6pPr marL="16550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lang="en-US" sz="1600" kern="1200" dirty="0" smtClean="0">
          <a:solidFill>
            <a:srgbClr val="383838"/>
          </a:solidFill>
          <a:latin typeface="+mn-lt"/>
          <a:ea typeface="+mn-ea"/>
          <a:cs typeface="+mn-cs"/>
        </a:defRPr>
      </a:lvl6pPr>
      <a:lvl7pPr marL="18836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panose="020F0502020204030204" pitchFamily="34" charset="0"/>
        <a:buChar char="–"/>
        <a:defRPr lang="en-US" sz="1600" kern="1200" dirty="0" smtClean="0">
          <a:solidFill>
            <a:srgbClr val="383838"/>
          </a:solidFill>
          <a:latin typeface="+mn-lt"/>
          <a:ea typeface="+mn-ea"/>
          <a:cs typeface="+mn-cs"/>
        </a:defRPr>
      </a:lvl7pPr>
      <a:lvl8pPr marL="21122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lang="en-US" sz="1600" kern="1200" dirty="0" smtClean="0">
          <a:solidFill>
            <a:srgbClr val="383838"/>
          </a:solidFill>
          <a:latin typeface="+mn-lt"/>
          <a:ea typeface="+mn-ea"/>
          <a:cs typeface="+mn-cs"/>
        </a:defRPr>
      </a:lvl8pPr>
      <a:lvl9pPr marL="23408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panose="020F0502020204030204" pitchFamily="34" charset="0"/>
        <a:buChar char="–"/>
        <a:defRPr lang="en-US" sz="1600" kern="1200" dirty="0" smtClean="0">
          <a:solidFill>
            <a:srgbClr val="383838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619" userDrawn="1">
          <p15:clr>
            <a:srgbClr val="F26B43"/>
          </p15:clr>
        </p15:guide>
        <p15:guide id="4" orient="horz" pos="300" userDrawn="1">
          <p15:clr>
            <a:srgbClr val="F26B43"/>
          </p15:clr>
        </p15:guide>
        <p15:guide id="5" orient="horz" pos="4020" userDrawn="1">
          <p15:clr>
            <a:srgbClr val="F26B43"/>
          </p15:clr>
        </p15:guide>
        <p15:guide id="6" pos="7378" userDrawn="1">
          <p15:clr>
            <a:srgbClr val="F26B43"/>
          </p15:clr>
        </p15:guide>
        <p15:guide id="7" pos="302" userDrawn="1">
          <p15:clr>
            <a:srgbClr val="F26B43"/>
          </p15:clr>
        </p15:guide>
        <p15:guide id="8" pos="706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3F52B18-B170-6249-8465-0928AE8AA85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506947" y="5770761"/>
            <a:ext cx="5698455" cy="295077"/>
          </a:xfrm>
        </p:spPr>
        <p:txBody>
          <a:bodyPr/>
          <a:lstStyle/>
          <a:p>
            <a:r>
              <a:rPr lang="en-US" dirty="0"/>
              <a:t>Eliot Kimber — </a:t>
            </a:r>
            <a:r>
              <a:rPr lang="en-US" dirty="0" err="1"/>
              <a:t>Contrext</a:t>
            </a:r>
            <a:r>
              <a:rPr lang="en-US" dirty="0"/>
              <a:t>, LLC, Wayne Brissette — Arm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CFD217-0A61-E642-AB33-919169A252D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2019-04-17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7B722FE-CF66-8846-B576-049FDAD23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 of the DITA Glossary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DC0C441-F75E-CA4F-8983-AA9277427E2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DITA North America 2019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779C97E4-F212-214D-A761-AF67BDB8473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… or “how to get some cool glossary tools for free”</a:t>
            </a:r>
          </a:p>
        </p:txBody>
      </p:sp>
    </p:spTree>
    <p:extLst>
      <p:ext uri="{BB962C8B-B14F-4D97-AF65-F5344CB8AC3E}">
        <p14:creationId xmlns:p14="http://schemas.microsoft.com/office/powerpoint/2010/main" val="5378694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455DCB-CFD1-E64C-99AE-6002CFA76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Eliot Kimber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ABB4F2-DD2B-844D-A5FD-141927A049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64413" y="2726556"/>
            <a:ext cx="9544925" cy="702444"/>
          </a:xfrm>
        </p:spPr>
        <p:txBody>
          <a:bodyPr/>
          <a:lstStyle/>
          <a:p>
            <a:r>
              <a:rPr lang="en-US" sz="4400" dirty="0"/>
              <a:t>Dynamic Map Processing For Publication</a:t>
            </a:r>
          </a:p>
        </p:txBody>
      </p:sp>
    </p:spTree>
    <p:extLst>
      <p:ext uri="{BB962C8B-B14F-4D97-AF65-F5344CB8AC3E}">
        <p14:creationId xmlns:p14="http://schemas.microsoft.com/office/powerpoint/2010/main" val="22525518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42BD66-C06E-9B41-8808-4560A24F8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Organizational Challenges With Glossaries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609FC0-217C-3B4C-9E25-C3CEDCDAC8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Generate glossary from resource-only </a:t>
            </a:r>
            <a:r>
              <a:rPr lang="en-US" dirty="0" err="1"/>
              <a:t>topicrefs</a:t>
            </a:r>
            <a:endParaRPr lang="en-US" dirty="0"/>
          </a:p>
          <a:p>
            <a:r>
              <a:rPr lang="en-US" dirty="0"/>
              <a:t>Filter glossary entries to entries actually used in topics</a:t>
            </a:r>
          </a:p>
          <a:p>
            <a:r>
              <a:rPr lang="en-US" dirty="0"/>
              <a:t>Group and sort glossary entries</a:t>
            </a:r>
          </a:p>
          <a:p>
            <a:r>
              <a:rPr lang="en-US" dirty="0"/>
              <a:t>Link to master glossaries</a:t>
            </a:r>
          </a:p>
        </p:txBody>
      </p:sp>
    </p:spTree>
    <p:extLst>
      <p:ext uri="{BB962C8B-B14F-4D97-AF65-F5344CB8AC3E}">
        <p14:creationId xmlns:p14="http://schemas.microsoft.com/office/powerpoint/2010/main" val="29736603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D373F0-206E-3A40-A563-1C2481EC3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Authoring 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776C84-45DD-1542-8D28-C090332B9B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Maintaining navigation structures for glossaries is tedious</a:t>
            </a:r>
          </a:p>
          <a:p>
            <a:r>
              <a:rPr lang="en-US" dirty="0"/>
              <a:t>Managing shared sets of glossary definition key definitions is challenging</a:t>
            </a:r>
          </a:p>
          <a:p>
            <a:r>
              <a:rPr lang="en-US" dirty="0"/>
              <a:t>Localized glossaries compound the challenges</a:t>
            </a:r>
          </a:p>
        </p:txBody>
      </p:sp>
    </p:spTree>
    <p:extLst>
      <p:ext uri="{BB962C8B-B14F-4D97-AF65-F5344CB8AC3E}">
        <p14:creationId xmlns:p14="http://schemas.microsoft.com/office/powerpoint/2010/main" val="3364276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D850E-9AA5-4B4E-A1D8-9A72F6920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Automation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F1F8F3-A6F6-C649-BA46-E1F9DD9F24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Given either or both of:</a:t>
            </a:r>
          </a:p>
          <a:p>
            <a:pPr lvl="1"/>
            <a:r>
              <a:rPr lang="en-US" dirty="0"/>
              <a:t>Resource-only </a:t>
            </a:r>
            <a:r>
              <a:rPr lang="en-US" dirty="0" err="1"/>
              <a:t>keydefs</a:t>
            </a:r>
            <a:r>
              <a:rPr lang="en-US" dirty="0"/>
              <a:t> for glossary entries</a:t>
            </a:r>
          </a:p>
          <a:p>
            <a:pPr lvl="1"/>
            <a:r>
              <a:rPr lang="en-US" dirty="0"/>
              <a:t>Authored navigation structure</a:t>
            </a:r>
          </a:p>
          <a:p>
            <a:r>
              <a:rPr lang="en-US" dirty="0"/>
              <a:t>Produce published glossary that satisfies requirements:</a:t>
            </a:r>
          </a:p>
          <a:p>
            <a:pPr lvl="1"/>
            <a:r>
              <a:rPr lang="en-US" dirty="0"/>
              <a:t>Grouped and sorted for glossary’s locale</a:t>
            </a:r>
          </a:p>
          <a:p>
            <a:pPr lvl="1"/>
            <a:r>
              <a:rPr lang="en-US" dirty="0"/>
              <a:t>Reflects the entries desired (all or only those used from non-glossary topics)</a:t>
            </a:r>
          </a:p>
          <a:p>
            <a:pPr lvl="1"/>
            <a:r>
              <a:rPr lang="en-US" dirty="0"/>
              <a:t>Replaces resource-only keys with normal-role keys</a:t>
            </a:r>
          </a:p>
        </p:txBody>
      </p:sp>
    </p:spTree>
    <p:extLst>
      <p:ext uri="{BB962C8B-B14F-4D97-AF65-F5344CB8AC3E}">
        <p14:creationId xmlns:p14="http://schemas.microsoft.com/office/powerpoint/2010/main" val="4355984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F10F0E-395F-2E45-9FB4-BE131CE1A7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Demo: Glossary Preprocessing Plugin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551082-05AA-0547-956A-A80B10F035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org.dita-community.glossary.preprocess</a:t>
            </a:r>
            <a:endParaRPr lang="en-US" dirty="0"/>
          </a:p>
          <a:p>
            <a:r>
              <a:rPr lang="en-US" dirty="0"/>
              <a:t>Provides the following options:</a:t>
            </a:r>
          </a:p>
          <a:p>
            <a:pPr lvl="1"/>
            <a:r>
              <a:rPr lang="en-US" dirty="0"/>
              <a:t>Filter glossary: Only include those glossary entries actually referenced from other topics</a:t>
            </a:r>
          </a:p>
          <a:p>
            <a:pPr lvl="1"/>
            <a:r>
              <a:rPr lang="en-US" dirty="0"/>
              <a:t>Sort glossary: Group and sort the glossary entries</a:t>
            </a:r>
          </a:p>
          <a:p>
            <a:pPr lvl="1"/>
            <a:r>
              <a:rPr lang="en-US" dirty="0"/>
              <a:t>Generate glossary: Generate grouped, sorted, and, optionally, filtered glossary based on resource-only </a:t>
            </a:r>
            <a:r>
              <a:rPr lang="en-US" dirty="0" err="1"/>
              <a:t>topicrefs</a:t>
            </a:r>
            <a:r>
              <a:rPr lang="en-US" dirty="0"/>
              <a:t> to glossary entries.</a:t>
            </a:r>
          </a:p>
          <a:p>
            <a:r>
              <a:rPr lang="en-US" dirty="0"/>
              <a:t>Requires org.dita-community.i18n plugin</a:t>
            </a:r>
          </a:p>
          <a:p>
            <a:r>
              <a:rPr lang="en-US" dirty="0"/>
              <a:t>Requires Open Toolkit 3.3+</a:t>
            </a:r>
          </a:p>
          <a:p>
            <a:r>
              <a:rPr lang="en-US" dirty="0"/>
              <a:t>Demo time!</a:t>
            </a:r>
          </a:p>
        </p:txBody>
      </p:sp>
    </p:spTree>
    <p:extLst>
      <p:ext uri="{BB962C8B-B14F-4D97-AF65-F5344CB8AC3E}">
        <p14:creationId xmlns:p14="http://schemas.microsoft.com/office/powerpoint/2010/main" val="39279037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F719A4-B268-224C-A105-43AC88B8D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Master Glossaries as Separate Publications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4BDE42-95F8-A74C-8C62-A20FA5D867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Requires cross-deliverable (cross-publication) links</a:t>
            </a:r>
          </a:p>
          <a:p>
            <a:r>
              <a:rPr lang="en-US" dirty="0"/>
              <a:t>DITA 1.3 feature not yet implemented Open Toolkit</a:t>
            </a:r>
          </a:p>
          <a:p>
            <a:r>
              <a:rPr lang="en-US" dirty="0"/>
              <a:t>Could be implemented as a special case for glossaries</a:t>
            </a:r>
          </a:p>
          <a:p>
            <a:r>
              <a:rPr lang="en-US" dirty="0"/>
              <a:t>Looking for funding…</a:t>
            </a:r>
          </a:p>
        </p:txBody>
      </p:sp>
    </p:spTree>
    <p:extLst>
      <p:ext uri="{BB962C8B-B14F-4D97-AF65-F5344CB8AC3E}">
        <p14:creationId xmlns:p14="http://schemas.microsoft.com/office/powerpoint/2010/main" val="24662704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C75B94-4B97-EB40-95CD-7026191AF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EF8BD5-F14E-C94D-A9EF-65FD53C4E0A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F5A534-6715-EA40-9D55-84DD0C1741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Wait? Didn’t Eliot do this presentation last year?</a:t>
            </a:r>
          </a:p>
          <a:p>
            <a:pPr lvl="1"/>
            <a:r>
              <a:rPr lang="en-US" dirty="0"/>
              <a:t>Yes. </a:t>
            </a:r>
            <a:r>
              <a:rPr lang="en-US" dirty="0" err="1"/>
              <a:t>Erm</a:t>
            </a:r>
            <a:r>
              <a:rPr lang="en-US" dirty="0"/>
              <a:t>, No. </a:t>
            </a:r>
            <a:r>
              <a:rPr lang="en-US" dirty="0" err="1"/>
              <a:t>Erm</a:t>
            </a:r>
            <a:r>
              <a:rPr lang="en-US" dirty="0"/>
              <a:t>, Kind of… </a:t>
            </a:r>
          </a:p>
          <a:p>
            <a:pPr lvl="1"/>
            <a:r>
              <a:rPr lang="en-US" dirty="0"/>
              <a:t>And it’s why there’s another one this year. </a:t>
            </a:r>
          </a:p>
          <a:p>
            <a:pPr lvl="1"/>
            <a:r>
              <a:rPr lang="en-US" dirty="0"/>
              <a:t>I was excited after Eliot’s talk and wanted to get a glossary working on some things I was working on.</a:t>
            </a:r>
          </a:p>
          <a:p>
            <a:pPr lvl="1"/>
            <a:r>
              <a:rPr lang="en-US" dirty="0"/>
              <a:t>That was a failure. </a:t>
            </a:r>
          </a:p>
          <a:p>
            <a:pPr lvl="2"/>
            <a:r>
              <a:rPr lang="en-US" dirty="0"/>
              <a:t>We didn’t have the backend working.</a:t>
            </a:r>
          </a:p>
          <a:p>
            <a:pPr lvl="2"/>
            <a:r>
              <a:rPr lang="en-US" dirty="0"/>
              <a:t>The authoring experience was painful.</a:t>
            </a:r>
          </a:p>
        </p:txBody>
      </p:sp>
    </p:spTree>
    <p:extLst>
      <p:ext uri="{BB962C8B-B14F-4D97-AF65-F5344CB8AC3E}">
        <p14:creationId xmlns:p14="http://schemas.microsoft.com/office/powerpoint/2010/main" val="1110750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0A62C4-316D-954F-945E-467949451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So what is a DITA glossary?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BACCF3-91BB-354E-893B-FF3E0DC045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i="1" dirty="0"/>
              <a:t>Terms and their definitions </a:t>
            </a:r>
          </a:p>
          <a:p>
            <a:r>
              <a:rPr lang="en-US" i="1" dirty="0"/>
              <a:t>For presentation to readers</a:t>
            </a:r>
          </a:p>
          <a:p>
            <a:r>
              <a:rPr lang="en-US" i="1" dirty="0"/>
              <a:t>May include definitions of acronyms and abbreviations </a:t>
            </a:r>
          </a:p>
          <a:p>
            <a:r>
              <a:rPr lang="en-US" i="1" dirty="0"/>
              <a:t>May include lexicographic details: part of speech, etc. </a:t>
            </a:r>
          </a:p>
          <a:p>
            <a:r>
              <a:rPr lang="en-US" i="1" dirty="0"/>
              <a:t>Source for use-by-reference of &lt;term&gt; elements in content</a:t>
            </a:r>
          </a:p>
        </p:txBody>
      </p:sp>
    </p:spTree>
    <p:extLst>
      <p:ext uri="{BB962C8B-B14F-4D97-AF65-F5344CB8AC3E}">
        <p14:creationId xmlns:p14="http://schemas.microsoft.com/office/powerpoint/2010/main" val="19562140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0A62C4-316D-954F-945E-467949451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So what isn’t a DITA glossary?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BACCF3-91BB-354E-893B-FF3E0DC045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i="1" dirty="0"/>
              <a:t>Formal term list as used in terminology management tools like </a:t>
            </a:r>
            <a:r>
              <a:rPr lang="en-US" i="1" dirty="0" err="1"/>
              <a:t>Congree</a:t>
            </a:r>
            <a:r>
              <a:rPr lang="en-US" i="1" dirty="0"/>
              <a:t> or </a:t>
            </a:r>
            <a:r>
              <a:rPr lang="en-US" i="1" dirty="0" err="1"/>
              <a:t>Acrolinx</a:t>
            </a:r>
            <a:r>
              <a:rPr lang="en-US" i="1" dirty="0"/>
              <a:t> </a:t>
            </a:r>
          </a:p>
          <a:p>
            <a:pPr lvl="1"/>
            <a:r>
              <a:rPr lang="en-US" i="1" dirty="0"/>
              <a:t>Terminology management is a separate concern from glossary authoring</a:t>
            </a:r>
          </a:p>
        </p:txBody>
      </p:sp>
    </p:spTree>
    <p:extLst>
      <p:ext uri="{BB962C8B-B14F-4D97-AF65-F5344CB8AC3E}">
        <p14:creationId xmlns:p14="http://schemas.microsoft.com/office/powerpoint/2010/main" val="12430354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029501-A5D3-D644-9FD9-8CBF2906A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about &lt;</a:t>
            </a:r>
            <a:r>
              <a:rPr lang="en-US" dirty="0" err="1"/>
              <a:t>glossref</a:t>
            </a:r>
            <a:r>
              <a:rPr lang="en-US" dirty="0"/>
              <a:t>&gt;?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EAEAA-B441-224C-863A-45B13209E8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&lt;</a:t>
            </a:r>
            <a:r>
              <a:rPr lang="en-US" dirty="0" err="1"/>
              <a:t>glossref</a:t>
            </a:r>
            <a:r>
              <a:rPr lang="en-US" dirty="0"/>
              <a:t>&gt; is a </a:t>
            </a:r>
            <a:r>
              <a:rPr lang="en-US" dirty="0" err="1"/>
              <a:t>topicref</a:t>
            </a:r>
            <a:r>
              <a:rPr lang="en-US" dirty="0"/>
              <a:t> type designed for referring to glossary topic	</a:t>
            </a:r>
          </a:p>
          <a:p>
            <a:pPr lvl="1"/>
            <a:r>
              <a:rPr lang="en-US" dirty="0"/>
              <a:t>While it seems exactly what you want to do. </a:t>
            </a:r>
          </a:p>
          <a:p>
            <a:pPr lvl="1"/>
            <a:r>
              <a:rPr lang="en-US" dirty="0"/>
              <a:t>The DITA spec even says: “The &lt;</a:t>
            </a:r>
            <a:r>
              <a:rPr lang="en-US" dirty="0" err="1"/>
              <a:t>glossref</a:t>
            </a:r>
            <a:r>
              <a:rPr lang="en-US" dirty="0"/>
              <a:t>&gt; element is a convenience element in maps for creating a reference to a glossary topic.”</a:t>
            </a:r>
          </a:p>
          <a:p>
            <a:pPr lvl="2"/>
            <a:r>
              <a:rPr lang="en-US" dirty="0"/>
              <a:t>But just don’t do it. </a:t>
            </a:r>
          </a:p>
          <a:p>
            <a:pPr lvl="1"/>
            <a:r>
              <a:rPr lang="en-US" dirty="0"/>
              <a:t>Sets @toc to “no”</a:t>
            </a:r>
          </a:p>
          <a:p>
            <a:pPr lvl="1"/>
            <a:r>
              <a:rPr lang="en-US" dirty="0"/>
              <a:t>Sets @print to “no”</a:t>
            </a:r>
          </a:p>
          <a:p>
            <a:pPr lvl="2"/>
            <a:r>
              <a:rPr lang="en-US" dirty="0"/>
              <a:t>And I loved Eliot’s answer to why last year: “Nobody knows why”.</a:t>
            </a:r>
          </a:p>
          <a:p>
            <a:pPr lvl="1"/>
            <a:r>
              <a:rPr lang="en-US" dirty="0"/>
              <a:t>Requires @keys attribute.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0E3D90-2F1E-AD42-A370-017D4A5E87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331AC7-E5AB-2348-8B2B-992A0C69214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7028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1ECC4D-DD14-4547-B766-E582E61341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Author experience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FD4A89-56EC-D24F-BBDB-A43B6B080F1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A6BD20-DC15-1D48-96E9-1704F7BBBE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Imagine somebody has already setup the 100-200 terms for you. </a:t>
            </a:r>
          </a:p>
          <a:p>
            <a:pPr lvl="1"/>
            <a:r>
              <a:rPr lang="en-US" dirty="0"/>
              <a:t>Options are: </a:t>
            </a:r>
          </a:p>
          <a:p>
            <a:pPr lvl="2"/>
            <a:r>
              <a:rPr lang="en-US" dirty="0"/>
              <a:t>Manually go into a topic and add them. </a:t>
            </a:r>
          </a:p>
          <a:p>
            <a:pPr lvl="2"/>
            <a:r>
              <a:rPr lang="en-US" dirty="0"/>
              <a:t>Run a transform on them at build time that adds the requirements (I vote for this)</a:t>
            </a:r>
          </a:p>
          <a:p>
            <a:r>
              <a:rPr lang="en-US" dirty="0"/>
              <a:t>Manual entry isn’t all bad, but it is time consuming. </a:t>
            </a:r>
          </a:p>
          <a:p>
            <a:r>
              <a:rPr lang="en-US" dirty="0"/>
              <a:t>But it doesn’t have to be if you’re using </a:t>
            </a:r>
            <a:r>
              <a:rPr lang="en-US" dirty="0" err="1"/>
              <a:t>oXygen</a:t>
            </a:r>
            <a:r>
              <a:rPr lang="en-US" dirty="0"/>
              <a:t>.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23529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22957-BC34-7946-B304-E3489DAE2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Easier methods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37C7E1-2738-164A-818B-9A345B21630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54512E-2ADD-254C-86FF-8D09D889C5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you have a glossary and you have a standard method of naming your keys, what’s easier than highlighting the word/phrase, and clicking a button or two?</a:t>
            </a:r>
          </a:p>
          <a:p>
            <a:r>
              <a:rPr lang="en-US" dirty="0"/>
              <a:t>I’ve built a framework that allows you to add a button to the toolbar, highlight a word and have the word selected be your key. </a:t>
            </a:r>
          </a:p>
          <a:p>
            <a:r>
              <a:rPr lang="en-US" b="1" dirty="0"/>
              <a:t>Demo time! </a:t>
            </a:r>
          </a:p>
          <a:p>
            <a:r>
              <a:rPr lang="en-US" dirty="0"/>
              <a:t>Best of all, it’s available for you to use freely. </a:t>
            </a:r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508990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22957-BC34-7946-B304-E3489DAE2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Easier methods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37C7E1-2738-164A-818B-9A345B21630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54512E-2ADD-254C-86FF-8D09D889C5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But what if I want to define my own key? </a:t>
            </a:r>
          </a:p>
          <a:p>
            <a:r>
              <a:rPr lang="en-US" dirty="0"/>
              <a:t>I’ve built some custom </a:t>
            </a:r>
            <a:r>
              <a:rPr lang="en-US" dirty="0" err="1"/>
              <a:t>oXygen</a:t>
            </a:r>
            <a:r>
              <a:rPr lang="en-US" dirty="0"/>
              <a:t> code templates that allow you to do three different things: </a:t>
            </a:r>
          </a:p>
          <a:p>
            <a:pPr marL="871855" lvl="1" indent="-457200">
              <a:buFont typeface="+mj-lt"/>
              <a:buAutoNum type="arabicPeriod"/>
            </a:pPr>
            <a:r>
              <a:rPr lang="en-US" dirty="0"/>
              <a:t>Mimic the button option and use the word as the key.</a:t>
            </a:r>
          </a:p>
          <a:p>
            <a:pPr marL="871855" lvl="1" indent="-457200">
              <a:buFont typeface="+mj-lt"/>
              <a:buAutoNum type="arabicPeriod"/>
            </a:pPr>
            <a:r>
              <a:rPr lang="en-US" dirty="0"/>
              <a:t>Enter your own key.</a:t>
            </a:r>
          </a:p>
          <a:p>
            <a:pPr marL="871855" lvl="1" indent="-457200">
              <a:buFont typeface="+mj-lt"/>
              <a:buAutoNum type="arabicPeriod"/>
            </a:pPr>
            <a:r>
              <a:rPr lang="en-US" dirty="0"/>
              <a:t>Enter an </a:t>
            </a:r>
            <a:r>
              <a:rPr lang="en-US" dirty="0" err="1"/>
              <a:t>xref</a:t>
            </a:r>
            <a:r>
              <a:rPr lang="en-US" dirty="0"/>
              <a:t> that can point to an online resource. </a:t>
            </a:r>
          </a:p>
          <a:p>
            <a:r>
              <a:rPr lang="en-US" b="1" dirty="0"/>
              <a:t>Demo time! </a:t>
            </a:r>
          </a:p>
          <a:p>
            <a:r>
              <a:rPr lang="en-US" dirty="0"/>
              <a:t>Best of all, it too is available for you to use freely. </a:t>
            </a:r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97487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0E6DB6-E3D4-9448-A667-2CCAE8FDE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build a glossary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5E66B9-9022-6E42-9A35-052EFFD0096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F85928-848F-7543-9AC6-8574E1412C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OK, now the painful part building a glossary. </a:t>
            </a:r>
          </a:p>
          <a:p>
            <a:pPr lvl="1"/>
            <a:r>
              <a:rPr lang="en-US" dirty="0"/>
              <a:t>Well, it used to be painful.</a:t>
            </a:r>
          </a:p>
          <a:p>
            <a:pPr lvl="1"/>
            <a:r>
              <a:rPr lang="en-US" dirty="0"/>
              <a:t>I’ve written a script that will take an excel spreadsheet with terms and definitions in it and create a map with all the entries (along with keys) for you. </a:t>
            </a:r>
          </a:p>
          <a:p>
            <a:r>
              <a:rPr lang="en-US" dirty="0"/>
              <a:t>Demo  time!</a:t>
            </a:r>
          </a:p>
          <a:p>
            <a:r>
              <a:rPr lang="en-US" dirty="0"/>
              <a:t>That’s great, but I still have to hand mark things.</a:t>
            </a:r>
          </a:p>
          <a:p>
            <a:pPr lvl="1"/>
            <a:r>
              <a:rPr lang="en-US" dirty="0"/>
              <a:t>I’ve got you covered there too.</a:t>
            </a:r>
          </a:p>
          <a:p>
            <a:pPr lvl="1"/>
            <a:r>
              <a:rPr lang="en-US" dirty="0"/>
              <a:t>I’ve  written a script that will markup all your content from your Excel spreadsheets.</a:t>
            </a:r>
          </a:p>
          <a:p>
            <a:r>
              <a:rPr lang="en-US" dirty="0"/>
              <a:t>And like everything else, we’re providing these to you so you can start working on your own DITA glossaries. </a:t>
            </a:r>
          </a:p>
        </p:txBody>
      </p:sp>
    </p:spTree>
    <p:extLst>
      <p:ext uri="{BB962C8B-B14F-4D97-AF65-F5344CB8AC3E}">
        <p14:creationId xmlns:p14="http://schemas.microsoft.com/office/powerpoint/2010/main" val="3612861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Arm_PPT_Public">
  <a:themeElements>
    <a:clrScheme name="Arm PPT">
      <a:dk1>
        <a:srgbClr val="000000"/>
      </a:dk1>
      <a:lt1>
        <a:srgbClr val="FFFFFF"/>
      </a:lt1>
      <a:dk2>
        <a:srgbClr val="333E48"/>
      </a:dk2>
      <a:lt2>
        <a:srgbClr val="E5ECEB"/>
      </a:lt2>
      <a:accent1>
        <a:srgbClr val="0091BD"/>
      </a:accent1>
      <a:accent2>
        <a:srgbClr val="002B49"/>
      </a:accent2>
      <a:accent3>
        <a:srgbClr val="FFC700"/>
      </a:accent3>
      <a:accent4>
        <a:srgbClr val="95D600"/>
      </a:accent4>
      <a:accent5>
        <a:srgbClr val="FF6B00"/>
      </a:accent5>
      <a:accent6>
        <a:srgbClr val="7D868C"/>
      </a:accent6>
      <a:hlink>
        <a:srgbClr val="00C1DE"/>
      </a:hlink>
      <a:folHlink>
        <a:srgbClr val="002F6C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marL="0" indent="0" algn="l" defTabSz="914400" rtl="0" eaLnBrk="1" latinLnBrk="0" hangingPunct="1">
          <a:lnSpc>
            <a:spcPct val="90000"/>
          </a:lnSpc>
          <a:spcBef>
            <a:spcPts val="0"/>
          </a:spcBef>
          <a:spcAft>
            <a:spcPts val="600"/>
          </a:spcAft>
          <a:buFont typeface="Arial" panose="020B0604020202020204" pitchFamily="34" charset="0"/>
          <a:buNone/>
          <a:defRPr sz="2100" kern="1200" dirty="0" err="1" smtClean="0">
            <a:solidFill>
              <a:schemeClr val="tx2"/>
            </a:solidFill>
            <a:latin typeface="+mn-lt"/>
            <a:ea typeface="+mn-ea"/>
            <a:cs typeface="+mn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rm_PPT_Master_Arm_Title_Slides_2019" id="{6CBD9310-38EA-AC40-A7B7-843D9FFE903B}" vid="{FD10FF7C-DF7F-0D48-8A1E-36D495F498A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item1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2.xml><?xml version="1.0" encoding="utf-8"?>
<?mso-contentType ?>
<customXsn xmlns="http://schemas.microsoft.com/office/2006/metadata/customXsn">
  <xsnLocation/>
  <cached>True</cached>
  <openByDefault>True</openByDefault>
  <xsnScope/>
</customXsn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ct:contentTypeSchema xmlns:ct="http://schemas.microsoft.com/office/2006/metadata/contentType" xmlns:ma="http://schemas.microsoft.com/office/2006/metadata/properties/metaAttributes" ct:_="" ma:_="" ma:contentTypeName="ARM Document" ma:contentTypeID="0x0101005C6975769EB1684CAB07571CAE07A11B0100BC81FA0C64ACC243A77959D9266C7751" ma:contentTypeVersion="27" ma:contentTypeDescription="" ma:contentTypeScope="" ma:versionID="c3d44a507a30e34bb56df6cb41b0e970">
  <xsd:schema xmlns:xsd="http://www.w3.org/2001/XMLSchema" xmlns:xs="http://www.w3.org/2001/XMLSchema" xmlns:p="http://schemas.microsoft.com/office/2006/metadata/properties" xmlns:ns1="http://schemas.microsoft.com/sharepoint/v3" xmlns:ns2="f2ad5090-61a8-4b8c-ab70-68f4ff4d1933" xmlns:ns3="http://schemas.microsoft.com/sharepoint/v3/fields" xmlns:ns4="c0950e01-db07-4e41-9c32-b7a8e9fccc9b" targetNamespace="http://schemas.microsoft.com/office/2006/metadata/properties" ma:root="true" ma:fieldsID="d6365f768a9cf65e3d0aaa644537f94f" ns1:_="" ns2:_="" ns3:_="" ns4:_="">
    <xsd:import namespace="http://schemas.microsoft.com/sharepoint/v3"/>
    <xsd:import namespace="f2ad5090-61a8-4b8c-ab70-68f4ff4d1933"/>
    <xsd:import namespace="http://schemas.microsoft.com/sharepoint/v3/fields"/>
    <xsd:import namespace="c0950e01-db07-4e41-9c32-b7a8e9fccc9b"/>
    <xsd:element name="properties">
      <xsd:complexType>
        <xsd:sequence>
          <xsd:element name="documentManagement">
            <xsd:complexType>
              <xsd:all>
                <xsd:element ref="ns1:RoutingRuleDescription" minOccurs="0"/>
                <xsd:element ref="ns2:Document_x0020_Author" minOccurs="0"/>
                <xsd:element ref="ns3:_Status"/>
                <xsd:element ref="ns2:Document_x0020_Confidentiality"/>
                <xsd:element ref="ns2:_dlc_DocId" minOccurs="0"/>
                <xsd:element ref="ns2:_dlc_DocIdUrl" minOccurs="0"/>
                <xsd:element ref="ns2:_dlc_DocIdPersistId" minOccurs="0"/>
                <xsd:element ref="ns2:ARM_x0020_Legacy_x0020_ID" minOccurs="0"/>
                <xsd:element ref="ns2:Current_x0020_Version" minOccurs="0"/>
                <xsd:element ref="ns2:j60c3ced31bb40378c6254d49035d966" minOccurs="0"/>
                <xsd:element ref="ns2:TaxCatchAll" minOccurs="0"/>
                <xsd:element ref="ns2:TaxCatchAllLabel" minOccurs="0"/>
                <xsd:element ref="ns4:Categor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RoutingRuleDescription" ma:index="2" nillable="true" ma:displayName="Description" ma:internalName="RoutingRuleDescription" ma:readOnly="false">
      <xsd:simpleType>
        <xsd:restriction base="dms:Text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2ad5090-61a8-4b8c-ab70-68f4ff4d1933" elementFormDefault="qualified">
    <xsd:import namespace="http://schemas.microsoft.com/office/2006/documentManagement/types"/>
    <xsd:import namespace="http://schemas.microsoft.com/office/infopath/2007/PartnerControls"/>
    <xsd:element name="Document_x0020_Author" ma:index="3" nillable="true" ma:displayName="Document Author" ma:list="UserInfo" ma:SharePointGroup="0" ma:internalName="Document_x0020_Author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Document_x0020_Confidentiality" ma:index="5" ma:displayName="Document Confidentiality" ma:default="Confidential" ma:format="Dropdown" ma:internalName="Document_x0020_Confidentiality">
      <xsd:simpleType>
        <xsd:restriction base="dms:Choice">
          <xsd:enumeration value="Secret"/>
          <xsd:enumeration value="Confidential-Restricted"/>
          <xsd:enumeration value="Confidential"/>
          <xsd:enumeration value="Non-Confidential"/>
          <xsd:enumeration value="Personal"/>
        </xsd:restriction>
      </xsd:simpleType>
    </xsd:element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  <xsd:element name="ARM_x0020_Legacy_x0020_ID" ma:index="16" nillable="true" ma:displayName="ARM Legacy ID" ma:internalName="ARM_x0020_Legacy_x0020_ID">
      <xsd:simpleType>
        <xsd:restriction base="dms:Text">
          <xsd:maxLength value="255"/>
        </xsd:restriction>
      </xsd:simpleType>
    </xsd:element>
    <xsd:element name="Current_x0020_Version" ma:index="17" nillable="true" ma:displayName="Current Version" ma:description="The current version number of the file in SharePoint." ma:internalName="Current_x0020_Version" ma:readOnly="false">
      <xsd:simpleType>
        <xsd:restriction base="dms:Text">
          <xsd:maxLength value="255"/>
        </xsd:restriction>
      </xsd:simpleType>
    </xsd:element>
    <xsd:element name="j60c3ced31bb40378c6254d49035d966" ma:index="18" nillable="true" ma:taxonomy="true" ma:internalName="j60c3ced31bb40378c6254d49035d966" ma:taxonomyFieldName="Calendar_x0020_Year" ma:displayName="Calendar Year" ma:readOnly="false" ma:default="7;#2017|58467e81-5d99-44a5-abb5-12a016b65e9e" ma:fieldId="{360c3ced-31bb-4037-8c62-54d49035d966}" ma:sspId="982c6e79-63e2-4d63-9b21-99d1544b0b75" ma:termSetId="c604d99f-773e-49a6-a2c0-6d4bc7541120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axCatchAll" ma:index="19" nillable="true" ma:displayName="Taxonomy Catch All Column" ma:hidden="true" ma:list="{a9424fa9-fdb0-43c3-9a79-ae027323b92a}" ma:internalName="TaxCatchAll" ma:showField="CatchAllData" ma:web="f2ad5090-61a8-4b8c-ab70-68f4ff4d193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20" nillable="true" ma:displayName="Taxonomy Catch All Column1" ma:hidden="true" ma:list="{a9424fa9-fdb0-43c3-9a79-ae027323b92a}" ma:internalName="TaxCatchAllLabel" ma:readOnly="true" ma:showField="CatchAllDataLabel" ma:web="f2ad5090-61a8-4b8c-ab70-68f4ff4d193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Status" ma:index="4" ma:displayName="Status" ma:default="Not Started" ma:internalName="_Status" ma:readOnly="false">
      <xsd:simpleType>
        <xsd:union memberTypes="dms:Text">
          <xsd:simpleType>
            <xsd:restriction base="dms:Choice">
              <xsd:enumeration value="Not Started"/>
              <xsd:enumeration value="Draft"/>
              <xsd:enumeration value="Reviewed"/>
              <xsd:enumeration value="Scheduled"/>
              <xsd:enumeration value="Published"/>
              <xsd:enumeration value="Final"/>
              <xsd:enumeration value="Expired"/>
            </xsd:restriction>
          </xsd:simpleType>
        </xsd:un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950e01-db07-4e41-9c32-b7a8e9fccc9b" elementFormDefault="qualified">
    <xsd:import namespace="http://schemas.microsoft.com/office/2006/documentManagement/types"/>
    <xsd:import namespace="http://schemas.microsoft.com/office/infopath/2007/PartnerControls"/>
    <xsd:element name="Category" ma:index="22" nillable="true" ma:displayName="Category" ma:format="Dropdown" ma:internalName="Category">
      <xsd:simpleType>
        <xsd:restriction base="dms:Choice">
          <xsd:enumeration value="Word Documents - UK"/>
          <xsd:enumeration value="Word Documents - US"/>
          <xsd:enumeration value="Board Presentation Templates"/>
          <xsd:enumeration value="Public Presentation Templates"/>
          <xsd:enumeration value="Private Presentation Templates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11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 ma:index="6" ma:displayName="Keywords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axOccurs="1" ma:displayName="Status">
          <xsd:simpleType xmlns:xs="http://www.w3.org/2001/XMLSchema">
            <xsd:restriction base="xsd:string">
              <xsd:minLength value="1"/>
            </xsd:restriction>
          </xsd:simpleType>
        </xsd:element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5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Current_x0020_Version xmlns="f2ad5090-61a8-4b8c-ab70-68f4ff4d1933">9.0</Current_x0020_Version>
    <Document_x0020_Author xmlns="f2ad5090-61a8-4b8c-ab70-68f4ff4d1933">
      <UserInfo>
        <DisplayName/>
        <AccountId xsi:nil="true"/>
        <AccountType/>
      </UserInfo>
    </Document_x0020_Author>
    <_dlc_DocId xmlns="f2ad5090-61a8-4b8c-ab70-68f4ff4d1933">ARM-ECM-0633231</_dlc_DocId>
    <Document_x0020_Confidentiality xmlns="f2ad5090-61a8-4b8c-ab70-68f4ff4d1933">Confidential-Restricted</Document_x0020_Confidentiality>
    <_dlc_DocIdUrl xmlns="f2ad5090-61a8-4b8c-ab70-68f4ff4d1933">
      <Url>http://teamsites.arm.com/sites/cthub/_layouts/DocIdRedir.aspx?ID=ARM-ECM-0633231</Url>
      <Description>ARM-ECM-0633231</Description>
    </_dlc_DocIdUrl>
    <Category xmlns="c0950e01-db07-4e41-9c32-b7a8e9fccc9b">Private Presentation Templates</Category>
    <ARM_x0020_Legacy_x0020_ID xmlns="f2ad5090-61a8-4b8c-ab70-68f4ff4d1933" xsi:nil="true"/>
    <TaxCatchAll xmlns="f2ad5090-61a8-4b8c-ab70-68f4ff4d1933">
      <Value>7</Value>
      <Value>1</Value>
    </TaxCatchAll>
    <j60c3ced31bb40378c6254d49035d966 xmlns="f2ad5090-61a8-4b8c-ab70-68f4ff4d1933">
      <Terms xmlns="http://schemas.microsoft.com/office/infopath/2007/PartnerControls">
        <TermInfo xmlns="http://schemas.microsoft.com/office/infopath/2007/PartnerControls">
          <TermName xmlns="http://schemas.microsoft.com/office/infopath/2007/PartnerControls">2017</TermName>
          <TermId xmlns="http://schemas.microsoft.com/office/infopath/2007/PartnerControls">58467e81-5d99-44a5-abb5-12a016b65e9e</TermId>
        </TermInfo>
      </Terms>
    </j60c3ced31bb40378c6254d49035d966>
    <RoutingRuleDescription xmlns="http://schemas.microsoft.com/sharepoint/v3" xsi:nil="true"/>
    <_Status xmlns="http://schemas.microsoft.com/sharepoint/v3/fields">Not Started</_Status>
  </documentManagement>
</p:properties>
</file>

<file path=customXml/itemProps1.xml><?xml version="1.0" encoding="utf-8"?>
<ds:datastoreItem xmlns:ds="http://schemas.openxmlformats.org/officeDocument/2006/customXml" ds:itemID="{1E7F2E56-8924-419D-99E9-79DB71144EB2}">
  <ds:schemaRefs>
    <ds:schemaRef ds:uri="http://schemas.microsoft.com/sharepoint/events"/>
  </ds:schemaRefs>
</ds:datastoreItem>
</file>

<file path=customXml/itemProps2.xml><?xml version="1.0" encoding="utf-8"?>
<ds:datastoreItem xmlns:ds="http://schemas.openxmlformats.org/officeDocument/2006/customXml" ds:itemID="{C959113B-7FA4-40AB-AF85-5C5588D4771C}">
  <ds:schemaRefs>
    <ds:schemaRef ds:uri="http://schemas.microsoft.com/office/2006/metadata/customXsn"/>
  </ds:schemaRefs>
</ds:datastoreItem>
</file>

<file path=customXml/itemProps3.xml><?xml version="1.0" encoding="utf-8"?>
<ds:datastoreItem xmlns:ds="http://schemas.openxmlformats.org/officeDocument/2006/customXml" ds:itemID="{82EFBBFE-5AFC-4CAD-AD38-1CB870BDB255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5675509F-A6F5-4147-861D-E4CC99F48FA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f2ad5090-61a8-4b8c-ab70-68f4ff4d1933"/>
    <ds:schemaRef ds:uri="http://schemas.microsoft.com/sharepoint/v3/fields"/>
    <ds:schemaRef ds:uri="c0950e01-db07-4e41-9c32-b7a8e9fccc9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5.xml><?xml version="1.0" encoding="utf-8"?>
<ds:datastoreItem xmlns:ds="http://schemas.openxmlformats.org/officeDocument/2006/customXml" ds:itemID="{B61D4E06-5D3F-4994-A4A7-4BA626FA722D}">
  <ds:schemaRefs>
    <ds:schemaRef ds:uri="http://schemas.microsoft.com/office/2006/metadata/properties"/>
    <ds:schemaRef ds:uri="http://schemas.microsoft.com/office/infopath/2007/PartnerControls"/>
    <ds:schemaRef ds:uri="f2ad5090-61a8-4b8c-ab70-68f4ff4d1933"/>
    <ds:schemaRef ds:uri="c0950e01-db07-4e41-9c32-b7a8e9fccc9b"/>
    <ds:schemaRef ds:uri="http://schemas.microsoft.com/sharepoint/v3"/>
    <ds:schemaRef ds:uri="http://schemas.microsoft.com/sharepoint/v3/field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Arm_PPT_Public</Template>
  <TotalTime>0</TotalTime>
  <Words>741</Words>
  <Application>Microsoft Macintosh PowerPoint</Application>
  <PresentationFormat>Widescreen</PresentationFormat>
  <Paragraphs>96</Paragraphs>
  <Slides>16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Wingdings</vt:lpstr>
      <vt:lpstr>Arm_PPT_Public</vt:lpstr>
      <vt:lpstr>Definition of the DITA Glossary</vt:lpstr>
      <vt:lpstr>Overview</vt:lpstr>
      <vt:lpstr>So what is a DITA glossary?</vt:lpstr>
      <vt:lpstr>So what isn’t a DITA glossary?</vt:lpstr>
      <vt:lpstr>What about &lt;glossref&gt;?</vt:lpstr>
      <vt:lpstr>Author experience</vt:lpstr>
      <vt:lpstr>Easier methods</vt:lpstr>
      <vt:lpstr>Easier methods</vt:lpstr>
      <vt:lpstr>Let’s build a glossary</vt:lpstr>
      <vt:lpstr>Eliot Kimber</vt:lpstr>
      <vt:lpstr>Organizational Challenges With Glossaries</vt:lpstr>
      <vt:lpstr>Authoring Challenges</vt:lpstr>
      <vt:lpstr>Solution: Automation</vt:lpstr>
      <vt:lpstr>Demo: Glossary Preprocessing Plugin</vt:lpstr>
      <vt:lpstr>Master Glossaries as Separate Publications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Wayne Brissette</dc:creator>
  <cp:keywords/>
  <dc:description/>
  <cp:lastModifiedBy/>
  <cp:revision>1</cp:revision>
  <dcterms:created xsi:type="dcterms:W3CDTF">2019-04-08T19:44:14Z</dcterms:created>
  <dcterms:modified xsi:type="dcterms:W3CDTF">2019-04-09T19:19:29Z</dcterms:modified>
  <cp:category/>
  <cp:contentStatus>Published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45c40ffca3445d9bf3205a60bd2f6d6">
    <vt:lpwstr>Confidential|28d1025d-1415-4984-b35e-5b79e7d32b5c</vt:lpwstr>
  </property>
  <property fmtid="{D5CDD505-2E9C-101B-9397-08002B2CF9AE}" pid="3" name="TaxKeyword">
    <vt:lpwstr/>
  </property>
  <property fmtid="{D5CDD505-2E9C-101B-9397-08002B2CF9AE}" pid="4" name="_dlc_policyId">
    <vt:lpwstr>0x0101004E4B3E189D714F49A85ED613D6AE4F95|-1756139441</vt:lpwstr>
  </property>
  <property fmtid="{D5CDD505-2E9C-101B-9397-08002B2CF9AE}" pid="5" name="_dlc_DocIdItemGuid">
    <vt:lpwstr>e89a121e-355c-4cb1-879e-045fefeb8c84</vt:lpwstr>
  </property>
  <property fmtid="{D5CDD505-2E9C-101B-9397-08002B2CF9AE}" pid="6" name="_dlc_ItemStageId">
    <vt:lpwstr>1</vt:lpwstr>
  </property>
  <property fmtid="{D5CDD505-2E9C-101B-9397-08002B2CF9AE}" pid="7" name="j60c3ced31bb40378c6254d49035d966">
    <vt:lpwstr>2015|ee47c3e7-6a69-4f36-9adf-1007c8d399a4</vt:lpwstr>
  </property>
  <property fmtid="{D5CDD505-2E9C-101B-9397-08002B2CF9AE}" pid="8" name="vti_description">
    <vt:lpwstr/>
  </property>
  <property fmtid="{D5CDD505-2E9C-101B-9397-08002B2CF9AE}" pid="9" name="WorkflowChangePath">
    <vt:lpwstr>1069b4ef-e6f3-4ad7-8c8e-772136578697,10;</vt:lpwstr>
  </property>
  <property fmtid="{D5CDD505-2E9C-101B-9397-08002B2CF9AE}" pid="10" name="Confidentiality">
    <vt:lpwstr>1;#Confidential|28d1025d-1415-4984-b35e-5b79e7d32b5c</vt:lpwstr>
  </property>
  <property fmtid="{D5CDD505-2E9C-101B-9397-08002B2CF9AE}" pid="11" name="ContentTypeId">
    <vt:lpwstr>0x0101005C6975769EB1684CAB07571CAE07A11B0100BC81FA0C64ACC243A77959D9266C7751</vt:lpwstr>
  </property>
  <property fmtid="{D5CDD505-2E9C-101B-9397-08002B2CF9AE}" pid="12" name="Calendar Year">
    <vt:lpwstr>7;#2017|58467e81-5d99-44a5-abb5-12a016b65e9e</vt:lpwstr>
  </property>
  <property fmtid="{D5CDD505-2E9C-101B-9397-08002B2CF9AE}" pid="13" name="TaxCatchAll">
    <vt:lpwstr/>
  </property>
  <property fmtid="{D5CDD505-2E9C-101B-9397-08002B2CF9AE}" pid="14" name="TaxKeywordTaxHTField">
    <vt:lpwstr/>
  </property>
  <property fmtid="{D5CDD505-2E9C-101B-9397-08002B2CF9AE}" pid="15" name="ItemRetentionFormula">
    <vt:lpwstr/>
  </property>
  <property fmtid="{D5CDD505-2E9C-101B-9397-08002B2CF9AE}" pid="16" name="_dlc_LastRun">
    <vt:lpwstr>08/15/2015 23:02:11</vt:lpwstr>
  </property>
</Properties>
</file>